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18" r:id="rId2"/>
  </p:sldMasterIdLst>
  <p:notesMasterIdLst>
    <p:notesMasterId r:id="rId40"/>
  </p:notesMasterIdLst>
  <p:sldIdLst>
    <p:sldId id="313" r:id="rId3"/>
    <p:sldId id="379" r:id="rId4"/>
    <p:sldId id="389" r:id="rId5"/>
    <p:sldId id="390" r:id="rId6"/>
    <p:sldId id="405" r:id="rId7"/>
    <p:sldId id="424" r:id="rId8"/>
    <p:sldId id="391" r:id="rId9"/>
    <p:sldId id="392" r:id="rId10"/>
    <p:sldId id="403" r:id="rId11"/>
    <p:sldId id="404" r:id="rId12"/>
    <p:sldId id="406" r:id="rId13"/>
    <p:sldId id="414" r:id="rId14"/>
    <p:sldId id="398" r:id="rId15"/>
    <p:sldId id="394" r:id="rId16"/>
    <p:sldId id="395" r:id="rId17"/>
    <p:sldId id="407" r:id="rId18"/>
    <p:sldId id="412" r:id="rId19"/>
    <p:sldId id="396" r:id="rId20"/>
    <p:sldId id="397" r:id="rId21"/>
    <p:sldId id="408" r:id="rId22"/>
    <p:sldId id="413" r:id="rId23"/>
    <p:sldId id="380" r:id="rId24"/>
    <p:sldId id="399" r:id="rId25"/>
    <p:sldId id="402" r:id="rId26"/>
    <p:sldId id="400" r:id="rId27"/>
    <p:sldId id="401" r:id="rId28"/>
    <p:sldId id="410" r:id="rId29"/>
    <p:sldId id="419" r:id="rId30"/>
    <p:sldId id="422" r:id="rId31"/>
    <p:sldId id="386" r:id="rId32"/>
    <p:sldId id="411" r:id="rId33"/>
    <p:sldId id="421" r:id="rId34"/>
    <p:sldId id="418" r:id="rId35"/>
    <p:sldId id="417" r:id="rId36"/>
    <p:sldId id="423" r:id="rId37"/>
    <p:sldId id="420" r:id="rId38"/>
    <p:sldId id="416" r:id="rId39"/>
  </p:sldIdLst>
  <p:sldSz cx="18288000" cy="10287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 W3"/>
        <a:cs typeface="ヒラギノ角ゴ Pro W3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pos="6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014" autoAdjust="0"/>
  </p:normalViewPr>
  <p:slideViewPr>
    <p:cSldViewPr showGuides="1">
      <p:cViewPr varScale="1">
        <p:scale>
          <a:sx n="55" d="100"/>
          <a:sy n="55" d="100"/>
        </p:scale>
        <p:origin x="77" y="48"/>
      </p:cViewPr>
      <p:guideLst>
        <p:guide orient="horz" pos="3912"/>
        <p:guide pos="6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02"/>
    </p:cViewPr>
  </p:sorterViewPr>
  <p:notesViewPr>
    <p:cSldViewPr showGuides="1">
      <p:cViewPr varScale="1">
        <p:scale>
          <a:sx n="56" d="100"/>
          <a:sy n="56" d="100"/>
        </p:scale>
        <p:origin x="-18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3B1447-EDA7-43ED-B5A5-8B76330EDD82}" type="datetimeFigureOut">
              <a:rPr lang="en-US"/>
              <a:pPr>
                <a:defRPr/>
              </a:pPr>
              <a:t>12/14/2014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0B6425-C7A0-4F44-AB46-E2B2113BB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academy</a:t>
            </a:r>
            <a:r>
              <a:rPr lang="en-US" baseline="0" dirty="0" smtClean="0"/>
              <a:t> has over 23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 you can learn to use within a few hours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3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9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6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</a:t>
            </a:r>
            <a:r>
              <a:rPr lang="en-US" baseline="0" dirty="0" smtClean="0"/>
              <a:t>ed information does not appear on the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and is not subject to the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character limit.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Regex is great for simple</a:t>
            </a:r>
            <a:r>
              <a:rPr lang="en-US" baseline="0" dirty="0" smtClean="0"/>
              <a:t> extraction of semi structured data.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79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58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98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6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Regex is great for simple</a:t>
            </a:r>
            <a:r>
              <a:rPr lang="en-US" baseline="0" dirty="0" smtClean="0"/>
              <a:t> extraction of semi structured data.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00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Regex is great for simple</a:t>
            </a:r>
            <a:r>
              <a:rPr lang="en-US" baseline="0" dirty="0" smtClean="0"/>
              <a:t> extraction of semi structured data.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6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r>
              <a:rPr lang="en-US" baseline="0" dirty="0" smtClean="0"/>
              <a:t> protocol uses headers and cookies to keep state.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7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r>
              <a:rPr lang="en-US" baseline="0" dirty="0" smtClean="0"/>
              <a:t> protocol uses headers and cookies to keep state.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4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r>
              <a:rPr lang="en-US" baseline="0" dirty="0" smtClean="0"/>
              <a:t> protocol uses headers and cookies to keep state.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Post</a:t>
            </a:r>
            <a:r>
              <a:rPr lang="en-US" baseline="0" dirty="0" smtClean="0"/>
              <a:t>ed information does not appear on the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and is not subject to the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character limit.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0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7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8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האופן</a:t>
            </a:r>
            <a:r>
              <a:rPr lang="he-IL" baseline="0" dirty="0" smtClean="0"/>
              <a:t> בו</a:t>
            </a:r>
            <a:r>
              <a:rPr lang="en-US" baseline="0" dirty="0" smtClean="0"/>
              <a:t> http </a:t>
            </a:r>
            <a:r>
              <a:rPr lang="he-IL" baseline="0" dirty="0" smtClean="0"/>
              <a:t>עובד דורש שננהל את המצב. הפועל זה מנוהל ע"י הדפדפן </a:t>
            </a:r>
            <a:r>
              <a:rPr lang="he-IL" baseline="0" dirty="0" err="1" smtClean="0"/>
              <a:t>וסיפריות</a:t>
            </a:r>
            <a:r>
              <a:rPr lang="he-IL" baseline="0" dirty="0" smtClean="0"/>
              <a:t> </a:t>
            </a:r>
            <a:r>
              <a:rPr lang="en-US" baseline="0" dirty="0" err="1" smtClean="0"/>
              <a:t>Javascript</a:t>
            </a:r>
            <a:r>
              <a:rPr lang="he-IL" baseline="0" dirty="0" smtClean="0"/>
              <a:t>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</a:t>
            </a:r>
            <a:r>
              <a:rPr lang="en-US" baseline="0" dirty="0" smtClean="0"/>
              <a:t>ed information does not appear on the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and is not subject to the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character limit.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B6425-C7A0-4F44-AB46-E2B2113BBE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7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599" y="2946401"/>
            <a:ext cx="10796589" cy="3632196"/>
          </a:xfrm>
        </p:spPr>
        <p:txBody>
          <a:bodyPr anchor="b">
            <a:normAutofit/>
          </a:bodyPr>
          <a:lstStyle>
            <a:lvl1pPr algn="r">
              <a:defRPr sz="72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599" y="6578599"/>
            <a:ext cx="10796589" cy="2108201"/>
          </a:xfrm>
        </p:spPr>
        <p:txBody>
          <a:bodyPr anchor="t">
            <a:normAutofit/>
          </a:bodyPr>
          <a:lstStyle>
            <a:lvl1pPr marL="0" indent="0" algn="r">
              <a:buNone/>
              <a:defRPr sz="2700" cap="all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398837" y="8805863"/>
            <a:ext cx="2400300" cy="566738"/>
          </a:xfrm>
        </p:spPr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599" y="8805863"/>
            <a:ext cx="7340937" cy="56673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13438" y="8805863"/>
            <a:ext cx="826751" cy="566738"/>
          </a:xfrm>
        </p:spPr>
        <p:txBody>
          <a:bodyPr/>
          <a:lstStyle/>
          <a:p>
            <a:pPr>
              <a:defRPr/>
            </a:pPr>
            <a:fld id="{6F53AD7F-9749-4F0A-A45D-F43A7938B7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7099298"/>
            <a:ext cx="1519714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57401" y="1398168"/>
            <a:ext cx="13139741" cy="474746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7949405"/>
            <a:ext cx="15197141" cy="74056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C7938-269D-4B6E-B684-55A8FC285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96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914402"/>
            <a:ext cx="15197141" cy="4686299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6515100"/>
            <a:ext cx="15197142" cy="21717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C7938-269D-4B6E-B684-55A8FC285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552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56801" y="411480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413" y="1235006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401" y="914402"/>
            <a:ext cx="14325599" cy="4114799"/>
          </a:xfr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46813" y="5029200"/>
            <a:ext cx="14008776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198" y="6515100"/>
            <a:ext cx="15228551" cy="21717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C7938-269D-4B6E-B684-55A8FC285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42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4" y="4962872"/>
            <a:ext cx="15197138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7166072"/>
            <a:ext cx="15197139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C7938-269D-4B6E-B684-55A8FC285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077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356801" y="411480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413" y="1235006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8401" y="914402"/>
            <a:ext cx="14325599" cy="4114799"/>
          </a:xfr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8700" y="5829300"/>
            <a:ext cx="15203154" cy="1333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699" y="7162800"/>
            <a:ext cx="15203154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C7938-269D-4B6E-B684-55A8FC285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30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914402"/>
            <a:ext cx="15197141" cy="41147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8702" y="5257800"/>
            <a:ext cx="15197142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2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6515100"/>
            <a:ext cx="15197142" cy="21717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C7938-269D-4B6E-B684-55A8FC285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338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95355-C91B-456B-8FE6-BF2A44397A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8702" y="914401"/>
            <a:ext cx="15197138" cy="2184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88013" y="914399"/>
            <a:ext cx="3237828" cy="77724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914400"/>
            <a:ext cx="11748174" cy="7772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DE46E-8F29-486A-AE19-8432CE22E4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4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4962872"/>
            <a:ext cx="15197141" cy="2203200"/>
          </a:xfrm>
        </p:spPr>
        <p:txBody>
          <a:bodyPr anchor="b"/>
          <a:lstStyle>
            <a:lvl1pPr algn="l">
              <a:defRPr sz="6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699" y="7166072"/>
            <a:ext cx="1519714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 cap="all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965D2-F838-46BD-9BBC-2D5B40B875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0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3" y="3213101"/>
            <a:ext cx="7493001" cy="54737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32843" y="3213101"/>
            <a:ext cx="7492998" cy="54737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6FE12-E64A-430C-B079-98F51E88B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7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60505" y="3327401"/>
            <a:ext cx="70635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2" y="4305302"/>
            <a:ext cx="7495385" cy="438149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144005" y="3340101"/>
            <a:ext cx="7084220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35225" y="4305302"/>
            <a:ext cx="7493001" cy="438149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FFFAD-CB85-4056-9157-767113A40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D9BE2-5C91-408B-9D97-EAB5C6730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DA3C3-9F0C-4F55-959E-DE5459CA54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1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3111499"/>
            <a:ext cx="5521328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02" y="914402"/>
            <a:ext cx="9253539" cy="7772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5168900"/>
            <a:ext cx="5521328" cy="2743200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19C9A-A385-41A6-A363-F0DC822E51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7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400300"/>
            <a:ext cx="9246980" cy="20574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04380" y="1371600"/>
            <a:ext cx="4921461" cy="6858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4457700"/>
            <a:ext cx="9246980" cy="27432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7D1F-7FC1-4CB1-BBA0-15685D80BCC5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D5E6C-4CFC-44EC-93A2-DD1AB0438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6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2" y="914401"/>
            <a:ext cx="15197138" cy="21844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3213101"/>
            <a:ext cx="15197138" cy="547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84490" y="8805863"/>
            <a:ext cx="2400300" cy="566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3A7D1F-7FC1-4CB1-BBA0-15685D80BCC5}" type="datetimeFigureOut">
              <a:rPr lang="en-US" smtClean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1" y="8805863"/>
            <a:ext cx="11741489" cy="566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99091" y="8805863"/>
            <a:ext cx="826751" cy="566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EBC7938-269D-4B6E-B684-55A8FC285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70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ftr="0" dt="0"/>
  <p:txStyles>
    <p:titleStyle>
      <a:lvl1pPr algn="l" defTabSz="685800" rtl="1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428625" indent="-428625" algn="r" defTabSz="685800" rtl="1" eaLnBrk="1" latinLnBrk="0" hangingPunct="1">
        <a:spcBef>
          <a:spcPts val="0"/>
        </a:spcBef>
        <a:spcAft>
          <a:spcPts val="1500"/>
        </a:spcAft>
        <a:buClr>
          <a:schemeClr val="tx1"/>
        </a:buClr>
        <a:buSzPct val="100000"/>
        <a:buFont typeface="Arial"/>
        <a:buChar char="•"/>
        <a:defRPr sz="2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114425" indent="-428625" algn="r" defTabSz="685800" rtl="1" eaLnBrk="1" latinLnBrk="0" hangingPunct="1">
        <a:spcBef>
          <a:spcPts val="0"/>
        </a:spcBef>
        <a:spcAft>
          <a:spcPts val="15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800225" indent="-428625" algn="r" defTabSz="685800" rtl="1" eaLnBrk="1" latinLnBrk="0" hangingPunct="1">
        <a:spcBef>
          <a:spcPts val="0"/>
        </a:spcBef>
        <a:spcAft>
          <a:spcPts val="1500"/>
        </a:spcAft>
        <a:buClr>
          <a:schemeClr val="tx1"/>
        </a:buClr>
        <a:buSzPct val="100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14575" indent="-257175" algn="r" defTabSz="685800" rtl="1" eaLnBrk="1" latinLnBrk="0" hangingPunct="1">
        <a:spcBef>
          <a:spcPts val="0"/>
        </a:spcBef>
        <a:spcAft>
          <a:spcPts val="15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00375" indent="-257175" algn="r" defTabSz="685800" rtl="1" eaLnBrk="1" latinLnBrk="0" hangingPunct="1">
        <a:spcBef>
          <a:spcPts val="0"/>
        </a:spcBef>
        <a:spcAft>
          <a:spcPts val="15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r" defTabSz="685800" rtl="1" eaLnBrk="1" latinLnBrk="0" hangingPunct="1">
        <a:spcBef>
          <a:spcPts val="0"/>
        </a:spcBef>
        <a:spcAft>
          <a:spcPts val="15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r" defTabSz="685800" rtl="1" eaLnBrk="1" latinLnBrk="0" hangingPunct="1">
        <a:spcBef>
          <a:spcPts val="0"/>
        </a:spcBef>
        <a:spcAft>
          <a:spcPts val="15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r" defTabSz="685800" rtl="1" eaLnBrk="1" latinLnBrk="0" hangingPunct="1">
        <a:spcBef>
          <a:spcPts val="0"/>
        </a:spcBef>
        <a:spcAft>
          <a:spcPts val="15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r" defTabSz="685800" rtl="1" eaLnBrk="1" latinLnBrk="0" hangingPunct="1">
        <a:spcBef>
          <a:spcPts val="0"/>
        </a:spcBef>
        <a:spcAft>
          <a:spcPts val="15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6858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6858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6858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6858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6858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6858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6858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6858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cademy.com/learn" TargetMode="External"/><Relationship Id="rId7" Type="http://schemas.openxmlformats.org/officeDocument/2006/relationships/hyperlink" Target="https://en.wikipedia.org/wiki/en:Special:ApiSandbox" TargetMode="External"/><Relationship Id="rId2" Type="http://schemas.openxmlformats.org/officeDocument/2006/relationships/hyperlink" Target="https://github.com/hadley/httr/blob/master/vignettes/api-packages.Rm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/api.php" TargetMode="External"/><Relationship Id="rId5" Type="http://schemas.openxmlformats.org/officeDocument/2006/relationships/hyperlink" Target="http://www.mediawiki.org/wiki/API:Tutorial" TargetMode="External"/><Relationship Id="rId4" Type="http://schemas.openxmlformats.org/officeDocument/2006/relationships/hyperlink" Target="http://www.mediawiki.org/wiki/API:Main_p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api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1436" y="4420225"/>
            <a:ext cx="153913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6600" b="1" dirty="0" smtClean="0">
                <a:solidFill>
                  <a:schemeClr val="tx1"/>
                </a:solidFill>
              </a:rPr>
              <a:t>R TALK – Web </a:t>
            </a:r>
            <a:r>
              <a:rPr lang="en-US" sz="7200" b="1" dirty="0" smtClean="0">
                <a:solidFill>
                  <a:schemeClr val="tx1"/>
                </a:solidFill>
              </a:rPr>
              <a:t>Scraping</a:t>
            </a:r>
            <a:r>
              <a:rPr lang="en-US" sz="6600" b="1" dirty="0" smtClean="0">
                <a:solidFill>
                  <a:schemeClr val="tx1"/>
                </a:solidFill>
              </a:rPr>
              <a:t>! </a:t>
            </a:r>
            <a:br>
              <a:rPr lang="en-US" sz="6600" b="1" dirty="0" smtClean="0">
                <a:solidFill>
                  <a:schemeClr val="tx1"/>
                </a:solidFill>
              </a:rPr>
            </a:br>
            <a:r>
              <a:rPr lang="en-US" sz="6600" b="1" dirty="0" smtClean="0">
                <a:solidFill>
                  <a:schemeClr val="tx1"/>
                </a:solidFill>
              </a:rPr>
              <a:t>for Fun &amp; Profit</a:t>
            </a:r>
          </a:p>
          <a:p>
            <a:pPr algn="ctr" rtl="1"/>
            <a:r>
              <a:rPr lang="en-US" sz="5400" dirty="0" smtClean="0">
                <a:solidFill>
                  <a:schemeClr val="tx1"/>
                </a:solidFill>
              </a:rPr>
              <a:t>(11/12/2014) </a:t>
            </a:r>
            <a:endParaRPr lang="en-US" sz="5400" dirty="0">
              <a:solidFill>
                <a:schemeClr val="tx1"/>
              </a:solidFill>
            </a:endParaRPr>
          </a:p>
          <a:p>
            <a:pPr algn="ctr" rtl="1"/>
            <a:endParaRPr lang="en-US" sz="5400" dirty="0" smtClean="0">
              <a:solidFill>
                <a:schemeClr val="tx1"/>
              </a:solidFill>
            </a:endParaRPr>
          </a:p>
          <a:p>
            <a:pPr algn="ctr" rtl="1"/>
            <a:r>
              <a:rPr lang="en-US" sz="5400" dirty="0" smtClean="0">
                <a:solidFill>
                  <a:schemeClr val="tx1"/>
                </a:solidFill>
              </a:rPr>
              <a:t>Speaker:</a:t>
            </a:r>
            <a:endParaRPr lang="he-IL" sz="5400" dirty="0">
              <a:solidFill>
                <a:schemeClr val="tx1"/>
              </a:solidFill>
            </a:endParaRPr>
          </a:p>
          <a:p>
            <a:pPr algn="ctr" rtl="1"/>
            <a:r>
              <a:rPr lang="en-US" sz="5400" dirty="0" smtClean="0">
                <a:solidFill>
                  <a:schemeClr val="tx1"/>
                </a:solidFill>
              </a:rPr>
              <a:t>orenbochman@gmail.com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3311352" y="1655473"/>
            <a:ext cx="2735714" cy="1468834"/>
            <a:chOff x="7811" y="4038"/>
            <a:chExt cx="3075" cy="165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56" y="1502971"/>
            <a:ext cx="2022475" cy="19081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cs typeface="+mn-cs"/>
              </a:rPr>
              <a:t>טפסים</a:t>
            </a:r>
            <a:r>
              <a:rPr lang="en-US" b="1" cap="none" dirty="0" smtClean="0">
                <a:latin typeface="+mn-lt"/>
                <a:cs typeface="+mn-cs"/>
              </a:rPr>
              <a:t/>
            </a:r>
            <a:br>
              <a:rPr lang="en-US" b="1" cap="none" dirty="0" smtClean="0">
                <a:latin typeface="+mn-lt"/>
                <a:cs typeface="+mn-cs"/>
              </a:rPr>
            </a:br>
            <a:r>
              <a:rPr lang="en-US" b="1" cap="none" dirty="0" err="1" smtClean="0">
                <a:latin typeface="+mn-lt"/>
                <a:cs typeface="+mn-cs"/>
              </a:rPr>
              <a:t>getForm</a:t>
            </a:r>
            <a:r>
              <a:rPr lang="en-US" b="1" dirty="0" smtClean="0">
                <a:latin typeface="+mn-lt"/>
                <a:cs typeface="+mn-cs"/>
              </a:rPr>
              <a:t>() &amp; </a:t>
            </a:r>
            <a:r>
              <a:rPr lang="en-US" b="1" cap="none" dirty="0" err="1"/>
              <a:t>post</a:t>
            </a:r>
            <a:r>
              <a:rPr lang="en-US" b="1" dirty="0" err="1"/>
              <a:t>F</a:t>
            </a:r>
            <a:r>
              <a:rPr lang="en-US" b="1" cap="none" dirty="0" err="1"/>
              <a:t>orm</a:t>
            </a:r>
            <a:r>
              <a:rPr lang="en-US" b="1" dirty="0"/>
              <a:t>()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Using </a:t>
            </a:r>
            <a:r>
              <a:rPr lang="en-US" dirty="0" err="1"/>
              <a:t>postForm</a:t>
            </a:r>
            <a:r>
              <a:rPr lang="en-US" dirty="0"/>
              <a:t>()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can specify:</a:t>
            </a:r>
          </a:p>
          <a:p>
            <a:pPr marL="536575" indent="-457200" algn="l" rt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post fields via a list</a:t>
            </a:r>
          </a:p>
          <a:p>
            <a:pPr marL="536575" indent="-457200" algn="l" rt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the curl options via a 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err="1" smtClean="0"/>
              <a:t>uri</a:t>
            </a:r>
            <a:r>
              <a:rPr lang="en-US" dirty="0" smtClean="0"/>
              <a:t>=</a:t>
            </a:r>
            <a:r>
              <a:rPr lang="en-US" dirty="0"/>
              <a:t>"http://www.google.com/search"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&lt;-list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	user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=“p-value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”,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	password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=“1234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opts  &lt;-list(	verbose=TRUE)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postForm</a:t>
            </a:r>
            <a:r>
              <a:rPr lang="en-US" dirty="0" smtClean="0"/>
              <a:t>(</a:t>
            </a:r>
            <a:r>
              <a:rPr lang="en-US" dirty="0" err="1" smtClean="0"/>
              <a:t>uri</a:t>
            </a:r>
            <a:r>
              <a:rPr lang="en-US" dirty="0" smtClean="0"/>
              <a:t>, 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.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.opts=opts</a:t>
            </a:r>
            <a:r>
              <a:rPr lang="en-US" dirty="0" smtClean="0"/>
              <a:t>)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747" y="357185"/>
            <a:ext cx="4119437" cy="32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cs typeface="+mn-cs"/>
              </a:rPr>
              <a:t>טפסים</a:t>
            </a:r>
            <a:r>
              <a:rPr lang="en-US" b="1" cap="none" dirty="0" smtClean="0">
                <a:latin typeface="+mn-lt"/>
                <a:cs typeface="+mn-cs"/>
              </a:rPr>
              <a:t/>
            </a:r>
            <a:br>
              <a:rPr lang="en-US" b="1" cap="none" dirty="0" smtClean="0">
                <a:latin typeface="+mn-lt"/>
                <a:cs typeface="+mn-cs"/>
              </a:rPr>
            </a:br>
            <a:r>
              <a:rPr lang="en-US" b="1" cap="none" dirty="0" err="1" smtClean="0">
                <a:latin typeface="+mn-lt"/>
                <a:cs typeface="+mn-cs"/>
              </a:rPr>
              <a:t>getForm</a:t>
            </a:r>
            <a:r>
              <a:rPr lang="en-US" b="1" dirty="0" smtClean="0">
                <a:latin typeface="+mn-lt"/>
                <a:cs typeface="+mn-cs"/>
              </a:rPr>
              <a:t>() &amp; </a:t>
            </a:r>
            <a:r>
              <a:rPr lang="en-US" b="1" cap="none" dirty="0" err="1"/>
              <a:t>post</a:t>
            </a:r>
            <a:r>
              <a:rPr lang="en-US" b="1" dirty="0" err="1"/>
              <a:t>F</a:t>
            </a:r>
            <a:r>
              <a:rPr lang="en-US" b="1" cap="none" dirty="0" err="1"/>
              <a:t>orm</a:t>
            </a:r>
            <a:r>
              <a:rPr lang="en-US" b="1" dirty="0"/>
              <a:t>()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Using </a:t>
            </a:r>
            <a:r>
              <a:rPr lang="en-US" dirty="0" err="1"/>
              <a:t>postForm</a:t>
            </a:r>
            <a:r>
              <a:rPr lang="en-US" dirty="0"/>
              <a:t>()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Autofit/>
          </a:bodyPr>
          <a:lstStyle/>
          <a:p>
            <a:pPr marL="79375" indent="0" algn="l" rtl="0">
              <a:buNone/>
            </a:pP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Since we are sending the form data  via …  we cannot specify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curloptions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like verbose=true</a:t>
            </a:r>
          </a:p>
          <a:p>
            <a:pPr marL="79375" indent="0" algn="l" rtl="0">
              <a:buNone/>
            </a:pP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uri</a:t>
            </a:r>
            <a:r>
              <a:rPr lang="en-US" dirty="0" smtClean="0"/>
              <a:t>=</a:t>
            </a:r>
            <a:r>
              <a:rPr lang="en-US" dirty="0"/>
              <a:t>"http://www.google.com/search"</a:t>
            </a:r>
            <a:endParaRPr lang="en-US" dirty="0" smtClean="0"/>
          </a:p>
          <a:p>
            <a:pPr algn="l" rtl="0"/>
            <a:r>
              <a:rPr lang="en-US" dirty="0" err="1" smtClean="0"/>
              <a:t>postForm</a:t>
            </a:r>
            <a:r>
              <a:rPr lang="en-US" dirty="0" smtClean="0"/>
              <a:t>(</a:t>
            </a:r>
            <a:r>
              <a:rPr lang="en-US" dirty="0" err="1" smtClean="0"/>
              <a:t>uri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                hl</a:t>
            </a:r>
            <a:r>
              <a:rPr lang="en-US" dirty="0"/>
              <a:t>="</a:t>
            </a:r>
            <a:r>
              <a:rPr lang="en-US" dirty="0" err="1"/>
              <a:t>en</a:t>
            </a:r>
            <a:r>
              <a:rPr lang="en-US" dirty="0"/>
              <a:t>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lr</a:t>
            </a:r>
            <a:r>
              <a:rPr lang="en-US" dirty="0"/>
              <a:t>="",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ie</a:t>
            </a:r>
            <a:r>
              <a:rPr lang="en-US" dirty="0"/>
              <a:t>="ISO-8859-1",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/>
              <a:t>q="</a:t>
            </a:r>
            <a:r>
              <a:rPr lang="en-US" dirty="0" err="1"/>
              <a:t>RCurl</a:t>
            </a:r>
            <a:r>
              <a:rPr lang="en-US" dirty="0"/>
              <a:t>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btnG</a:t>
            </a:r>
            <a:r>
              <a:rPr lang="en-US" dirty="0"/>
              <a:t>="Search")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747" y="357185"/>
            <a:ext cx="4119437" cy="32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cap="none" dirty="0">
                <a:cs typeface="+mn-cs"/>
              </a:rPr>
              <a:t>שמירת מצב</a:t>
            </a:r>
            <a:r>
              <a:rPr lang="en-US" sz="6600" b="1" dirty="0" smtClean="0">
                <a:cs typeface="+mn-cs"/>
              </a:rPr>
              <a:t/>
            </a:r>
            <a:br>
              <a:rPr lang="en-US" sz="6600" b="1" dirty="0" smtClean="0">
                <a:cs typeface="+mn-cs"/>
              </a:rPr>
            </a:br>
            <a:r>
              <a:rPr lang="en-US" sz="6600" b="1" dirty="0" smtClean="0">
                <a:cs typeface="+mn-cs"/>
              </a:rPr>
              <a:t>Keeping State</a:t>
            </a:r>
            <a:endParaRPr lang="he-IL" sz="6600" dirty="0"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45" y="3098802"/>
            <a:ext cx="9969048" cy="57022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שמירת מצב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err="1" smtClean="0"/>
              <a:t>getCurlHandle</a:t>
            </a:r>
            <a:r>
              <a:rPr lang="en-US" cap="none" dirty="0" smtClean="0"/>
              <a:t>()</a:t>
            </a:r>
            <a:endParaRPr lang="en-US" cap="none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Reusing your session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By creating a handle we can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Use connections in “keep a live” mode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Reuse our session.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Use curl options for multiple calls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 the other goodies!</a:t>
            </a:r>
          </a:p>
          <a:p>
            <a:pPr marL="79375" indent="0" algn="l" rtl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handle = </a:t>
            </a:r>
            <a:r>
              <a:rPr lang="en-US" dirty="0" err="1"/>
              <a:t>getCurlHandle</a:t>
            </a:r>
            <a:r>
              <a:rPr lang="en-US" dirty="0" smtClean="0"/>
              <a:t>()</a:t>
            </a:r>
          </a:p>
          <a:p>
            <a:pPr marL="0" indent="0" algn="l" rtl="0">
              <a:buNone/>
            </a:pPr>
            <a:r>
              <a:rPr lang="en-US" dirty="0" err="1" smtClean="0"/>
              <a:t>uri</a:t>
            </a:r>
            <a:r>
              <a:rPr lang="en-US" dirty="0"/>
              <a:t>="https://en.wikipedia.org/wiki/"</a:t>
            </a:r>
          </a:p>
          <a:p>
            <a:pPr marL="0" indent="0" algn="l" rtl="0">
              <a:buNone/>
            </a:pPr>
            <a:r>
              <a:rPr lang="en-US" dirty="0"/>
              <a:t> a = </a:t>
            </a:r>
            <a:r>
              <a:rPr lang="en-US" dirty="0" err="1" smtClean="0"/>
              <a:t>getURL</a:t>
            </a:r>
            <a:r>
              <a:rPr lang="en-US" dirty="0" smtClean="0"/>
              <a:t>(paste(</a:t>
            </a:r>
            <a:r>
              <a:rPr lang="en-US" dirty="0" err="1" smtClean="0"/>
              <a:t>uri</a:t>
            </a:r>
            <a:r>
              <a:rPr lang="en-US" dirty="0" smtClean="0"/>
              <a:t>,”gold”), </a:t>
            </a:r>
            <a:r>
              <a:rPr lang="en-US" dirty="0"/>
              <a:t>curl = handle)</a:t>
            </a:r>
          </a:p>
          <a:p>
            <a:pPr marL="0" indent="0" algn="l" rtl="0">
              <a:buNone/>
            </a:pPr>
            <a:r>
              <a:rPr lang="en-US" dirty="0"/>
              <a:t> b = </a:t>
            </a:r>
            <a:r>
              <a:rPr lang="en-US" dirty="0" err="1" smtClean="0"/>
              <a:t>getURL</a:t>
            </a:r>
            <a:r>
              <a:rPr lang="en-US" dirty="0" smtClean="0"/>
              <a:t>(</a:t>
            </a:r>
            <a:r>
              <a:rPr lang="en-US" dirty="0"/>
              <a:t>paste(</a:t>
            </a:r>
            <a:r>
              <a:rPr lang="en-US" dirty="0" err="1"/>
              <a:t>uri</a:t>
            </a:r>
            <a:r>
              <a:rPr lang="en-US" dirty="0" smtClean="0"/>
              <a:t>,”silver”), </a:t>
            </a:r>
            <a:r>
              <a:rPr lang="en-US" dirty="0"/>
              <a:t>curl = handle)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12" y="824961"/>
            <a:ext cx="4726557" cy="2363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23520" r="228" b="29440"/>
          <a:stretch/>
        </p:blipFill>
        <p:spPr>
          <a:xfrm>
            <a:off x="1460505" y="1342802"/>
            <a:ext cx="2822310" cy="1327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4580" t="19485" r="37824" b="19485"/>
          <a:stretch/>
        </p:blipFill>
        <p:spPr>
          <a:xfrm>
            <a:off x="8135888" y="3429540"/>
            <a:ext cx="8353681" cy="60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שמירת מצב</a:t>
            </a:r>
            <a:br>
              <a:rPr lang="he-IL" cap="none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http headers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Adding Headers 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Allows access to https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url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Lets us specify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userAgent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referrer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verbose mode for debugging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headers + cookies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Most are needed to edit a 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8735225" y="4305302"/>
            <a:ext cx="7825599" cy="4381497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err="1" smtClean="0"/>
              <a:t>uri</a:t>
            </a:r>
            <a:r>
              <a:rPr lang="en-US" dirty="0"/>
              <a:t>="http://www.google.com/search"</a:t>
            </a:r>
          </a:p>
          <a:p>
            <a:pPr marL="0" indent="0" algn="l" rtl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&lt;-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list(user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=“p-value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”, pass=“123”)</a:t>
            </a:r>
          </a:p>
          <a:p>
            <a:pPr marL="0" indent="0" algn="l" rtl="0">
              <a:buNone/>
            </a:pPr>
            <a:r>
              <a:rPr lang="en-US" dirty="0" err="1" smtClean="0"/>
              <a:t>httpheader</a:t>
            </a:r>
            <a:r>
              <a:rPr lang="en-US" dirty="0" smtClean="0"/>
              <a:t> </a:t>
            </a:r>
            <a:r>
              <a:rPr lang="en-US" dirty="0"/>
              <a:t>= c(Accept="text/html</a:t>
            </a:r>
            <a:r>
              <a:rPr lang="en-US" dirty="0" smtClean="0"/>
              <a:t>")</a:t>
            </a:r>
          </a:p>
          <a:p>
            <a:pPr marL="0" indent="0" algn="l" rtl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opts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&lt;-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list(</a:t>
            </a:r>
            <a:r>
              <a:rPr lang="en-US" dirty="0" err="1"/>
              <a:t>httpheader</a:t>
            </a:r>
            <a:r>
              <a:rPr lang="en-US" dirty="0"/>
              <a:t> ,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useragent</a:t>
            </a:r>
            <a:r>
              <a:rPr lang="en-US" dirty="0"/>
              <a:t>="</a:t>
            </a:r>
            <a:r>
              <a:rPr lang="en-US" dirty="0" err="1"/>
              <a:t>RCurl</a:t>
            </a:r>
            <a:r>
              <a:rPr lang="en-US" dirty="0" smtClean="0"/>
              <a:t>",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err="1" smtClean="0"/>
              <a:t>referer</a:t>
            </a:r>
            <a:r>
              <a:rPr lang="en-US" dirty="0" smtClean="0"/>
              <a:t>=</a:t>
            </a:r>
            <a:r>
              <a:rPr lang="en-US" dirty="0" err="1" smtClean="0"/>
              <a:t>uri</a:t>
            </a:r>
            <a:r>
              <a:rPr lang="en-US" dirty="0" smtClean="0"/>
              <a:t>,</a:t>
            </a:r>
          </a:p>
          <a:p>
            <a:pPr marL="0" indent="0" algn="l" rtl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	verbose=TRUE)</a:t>
            </a:r>
          </a:p>
          <a:p>
            <a:pPr marL="0" indent="0" algn="l" rtl="0">
              <a:buNone/>
            </a:pPr>
            <a:r>
              <a:rPr lang="en-US" dirty="0" err="1" smtClean="0"/>
              <a:t>postForm</a:t>
            </a:r>
            <a:r>
              <a:rPr lang="en-US" dirty="0" smtClean="0"/>
              <a:t>( </a:t>
            </a:r>
            <a:r>
              <a:rPr lang="en-US" dirty="0" err="1" smtClean="0"/>
              <a:t>uri</a:t>
            </a:r>
            <a:r>
              <a:rPr lang="en-US" dirty="0" smtClean="0"/>
              <a:t>, .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.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opts=opts</a:t>
            </a:r>
            <a:r>
              <a:rPr lang="en-US" dirty="0" smtClean="0"/>
              <a:t>)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12" y="824961"/>
            <a:ext cx="4726557" cy="2363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" b="13837"/>
          <a:stretch/>
        </p:blipFill>
        <p:spPr>
          <a:xfrm>
            <a:off x="1324870" y="899792"/>
            <a:ext cx="3794818" cy="2213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5072" t="12532" r="55369" b="65812"/>
          <a:stretch/>
        </p:blipFill>
        <p:spPr>
          <a:xfrm>
            <a:off x="6899450" y="4305302"/>
            <a:ext cx="10854194" cy="44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שמירת מצב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cookies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Using Cookies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It is possible to allow temporary cookie files but  they are too temporary – so you probably want to store your cookies in a “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cookiejar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” file using the …</a:t>
            </a:r>
          </a:p>
          <a:p>
            <a:pPr marL="79375" indent="0" algn="l" rtl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cookiejar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8735225" y="4305302"/>
            <a:ext cx="8041623" cy="438149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="http://www.google.com/search"</a:t>
            </a:r>
          </a:p>
          <a:p>
            <a:pPr marL="0" indent="0" algn="l" rtl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&lt;-list(user=“p-value”, pass=“123”)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opts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&lt;-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list(header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 TRUE, </a:t>
            </a:r>
          </a:p>
          <a:p>
            <a:pPr marL="1371600" lvl="2" indent="0" algn="l" rtl="0">
              <a:buNone/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cookiefile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"/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home/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duncan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Rcookies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l" rtl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postForm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.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params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.opts=opts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he-IL" sz="2400" dirty="0">
              <a:latin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21"/>
          <a:stretch/>
        </p:blipFill>
        <p:spPr>
          <a:xfrm>
            <a:off x="1583160" y="843908"/>
            <a:ext cx="2727882" cy="2325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12" y="824961"/>
            <a:ext cx="4726557" cy="2363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580" t="10625" r="57852" b="64765"/>
          <a:stretch/>
        </p:blipFill>
        <p:spPr>
          <a:xfrm>
            <a:off x="8727669" y="4362261"/>
            <a:ext cx="8616286" cy="43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תקשורת כללית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smtClean="0"/>
              <a:t>SSL</a:t>
            </a:r>
            <a:endParaRPr lang="en-US" cap="none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Reusing your session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ssl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is mandatory for most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api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 had issues with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ssl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libcurl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These were resolved by: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Getting an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uptodate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CA certificate bundle 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Specifying location of a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cacert.pem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8735225" y="4305302"/>
            <a:ext cx="7753591" cy="438149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GET("https://raw.githubusercontent.com/</a:t>
            </a:r>
            <a:r>
              <a:rPr lang="en-US" dirty="0" err="1"/>
              <a:t>bagder</a:t>
            </a:r>
            <a:r>
              <a:rPr lang="en-US" dirty="0"/>
              <a:t>/ca-bundle/e9175fec5d0c4d42de24ed6d84a06d504d5e5a09/ca-bundle.crt</a:t>
            </a:r>
            <a:r>
              <a:rPr lang="en-US" dirty="0" smtClean="0"/>
              <a:t>",  </a:t>
            </a:r>
            <a:r>
              <a:rPr lang="en-US" dirty="0" err="1"/>
              <a:t>write_disk</a:t>
            </a:r>
            <a:r>
              <a:rPr lang="en-US" dirty="0"/>
              <a:t>("</a:t>
            </a:r>
            <a:r>
              <a:rPr lang="en-US" dirty="0" err="1"/>
              <a:t>inst</a:t>
            </a:r>
            <a:r>
              <a:rPr lang="en-US" dirty="0"/>
              <a:t>/</a:t>
            </a:r>
            <a:r>
              <a:rPr lang="en-US" dirty="0" err="1"/>
              <a:t>cacert.pem</a:t>
            </a:r>
            <a:r>
              <a:rPr lang="en-US" dirty="0"/>
              <a:t>", overwrite = TRUE</a:t>
            </a:r>
            <a:r>
              <a:rPr lang="en-US" dirty="0" smtClean="0"/>
              <a:t>))</a:t>
            </a:r>
          </a:p>
          <a:p>
            <a:pPr marL="0" indent="0" algn="l" rtl="0">
              <a:buNone/>
            </a:pPr>
            <a:r>
              <a:rPr lang="en-US" dirty="0" smtClean="0"/>
              <a:t>handle </a:t>
            </a:r>
            <a:r>
              <a:rPr lang="en-US" dirty="0"/>
              <a:t>= </a:t>
            </a:r>
            <a:r>
              <a:rPr lang="en-US" dirty="0" err="1"/>
              <a:t>getCurlHandle</a:t>
            </a:r>
            <a:r>
              <a:rPr lang="en-US" dirty="0" smtClean="0"/>
              <a:t>()</a:t>
            </a:r>
          </a:p>
          <a:p>
            <a:pPr marL="0" indent="0" algn="l" rtl="0">
              <a:buNone/>
            </a:pPr>
            <a:r>
              <a:rPr lang="en-US" dirty="0" err="1" smtClean="0"/>
              <a:t>my_cainfo</a:t>
            </a:r>
            <a:r>
              <a:rPr lang="en-US" dirty="0" smtClean="0"/>
              <a:t> </a:t>
            </a:r>
            <a:r>
              <a:rPr lang="en-US" dirty="0"/>
              <a:t>= "/Users/</a:t>
            </a:r>
            <a:r>
              <a:rPr lang="en-US" dirty="0" err="1"/>
              <a:t>duncan</a:t>
            </a:r>
            <a:r>
              <a:rPr lang="en-US" dirty="0"/>
              <a:t>/</a:t>
            </a:r>
            <a:r>
              <a:rPr lang="en-US" dirty="0" err="1"/>
              <a:t>cacert.pem</a:t>
            </a:r>
            <a:r>
              <a:rPr lang="en-US" dirty="0"/>
              <a:t>"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en-US" dirty="0" err="1" smtClean="0"/>
              <a:t>getURL</a:t>
            </a:r>
            <a:r>
              <a:rPr lang="en-US" dirty="0" smtClean="0"/>
              <a:t>(</a:t>
            </a:r>
            <a:r>
              <a:rPr lang="en-US" dirty="0" err="1" smtClean="0"/>
              <a:t>uri</a:t>
            </a:r>
            <a:r>
              <a:rPr lang="en-US" dirty="0" smtClean="0"/>
              <a:t>, </a:t>
            </a:r>
            <a:r>
              <a:rPr lang="en-US" dirty="0" err="1"/>
              <a:t>cainfo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my_cainfo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915051"/>
            <a:ext cx="2183751" cy="2183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824" y="206959"/>
            <a:ext cx="3599284" cy="35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b="1" dirty="0" smtClean="0"/>
              <a:t>ניטור שגיאות ובדיקות תוכנה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Debugging &amp; Testing</a:t>
            </a:r>
            <a:endParaRPr lang="he-IL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45" y="3098802"/>
            <a:ext cx="9969048" cy="57022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dirty="0">
                <a:latin typeface="+mn-lt"/>
                <a:cs typeface="+mn-cs"/>
              </a:rPr>
              <a:t>ניפוי שגיאות</a:t>
            </a:r>
            <a:r>
              <a:rPr lang="en-US" dirty="0" smtClean="0">
                <a:latin typeface="+mn-lt"/>
                <a:cs typeface="+mn-cs"/>
              </a:rPr>
              <a:t/>
            </a:r>
            <a:br>
              <a:rPr lang="en-US" dirty="0" smtClean="0">
                <a:latin typeface="+mn-lt"/>
                <a:cs typeface="+mn-cs"/>
              </a:rPr>
            </a:br>
            <a:r>
              <a:rPr lang="en-US" cap="none" dirty="0" err="1" smtClean="0">
                <a:latin typeface="+mn-lt"/>
                <a:cs typeface="+mn-cs"/>
              </a:rPr>
              <a:t>curloptions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Curl takes 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enable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debigging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use the curl option verbose=TRUE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8735225" y="4305302"/>
            <a:ext cx="8041623" cy="438149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err="1" smtClean="0"/>
              <a:t>getURL</a:t>
            </a:r>
            <a:r>
              <a:rPr lang="en-US" dirty="0" smtClean="0"/>
              <a:t>(</a:t>
            </a:r>
            <a:r>
              <a:rPr lang="en-US" dirty="0" err="1" smtClean="0"/>
              <a:t>wiki_uri</a:t>
            </a:r>
            <a:r>
              <a:rPr lang="en-US" dirty="0" smtClean="0"/>
              <a:t>,  </a:t>
            </a:r>
            <a:r>
              <a:rPr lang="en-US" dirty="0">
                <a:solidFill>
                  <a:srgbClr val="FF0000"/>
                </a:solidFill>
              </a:rPr>
              <a:t>verbose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TRUE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or</a:t>
            </a:r>
          </a:p>
          <a:p>
            <a:pPr marL="0" indent="0" algn="l" rtl="0">
              <a:buNone/>
            </a:pPr>
            <a:r>
              <a:rPr lang="en-US" dirty="0" err="1"/>
              <a:t>getURL</a:t>
            </a:r>
            <a:r>
              <a:rPr lang="en-US" dirty="0"/>
              <a:t>(</a:t>
            </a:r>
            <a:r>
              <a:rPr lang="en-US" dirty="0" err="1"/>
              <a:t>wiki_uri</a:t>
            </a:r>
            <a:r>
              <a:rPr lang="en-US" dirty="0"/>
              <a:t>,  verbose = TRUE)</a:t>
            </a:r>
          </a:p>
          <a:p>
            <a:pPr marL="0" indent="0" algn="l" rtl="0">
              <a:buNone/>
            </a:pP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966" y="215901"/>
            <a:ext cx="444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dirty="0">
                <a:latin typeface="+mn-lt"/>
                <a:cs typeface="+mn-cs"/>
              </a:rPr>
              <a:t>ניפוי שגיאות</a:t>
            </a:r>
            <a:r>
              <a:rPr lang="en-US" dirty="0" smtClean="0">
                <a:latin typeface="+mn-lt"/>
                <a:cs typeface="+mn-cs"/>
              </a:rPr>
              <a:t/>
            </a:r>
            <a:br>
              <a:rPr lang="en-US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callbacks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Curl may expect C callbacks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However we can use callbacks 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Codded in R for some tasks</a:t>
            </a:r>
          </a:p>
          <a:p>
            <a:pPr marL="79375" indent="0" algn="l" rtl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8735225" y="4305302"/>
            <a:ext cx="8041623" cy="438149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h = </a:t>
            </a:r>
            <a:r>
              <a:rPr lang="en-US" dirty="0" err="1"/>
              <a:t>basicTextGatherer</a:t>
            </a:r>
            <a:r>
              <a:rPr lang="en-US" dirty="0"/>
              <a:t>()</a:t>
            </a:r>
          </a:p>
          <a:p>
            <a:pPr marL="0" indent="0" algn="l" rtl="0">
              <a:buNone/>
            </a:pPr>
            <a:r>
              <a:rPr lang="en-US" dirty="0"/>
              <a:t> txt = </a:t>
            </a:r>
            <a:r>
              <a:rPr lang="en-US" dirty="0" err="1" smtClean="0"/>
              <a:t>getURL</a:t>
            </a:r>
            <a:r>
              <a:rPr lang="en-US" dirty="0" smtClean="0"/>
              <a:t>(</a:t>
            </a:r>
            <a:r>
              <a:rPr lang="en-US" dirty="0" err="1"/>
              <a:t>wiki_uri</a:t>
            </a:r>
            <a:r>
              <a:rPr lang="en-US" dirty="0" smtClean="0"/>
              <a:t>,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      </a:t>
            </a:r>
            <a:r>
              <a:rPr lang="en-US" dirty="0"/>
              <a:t>header = TRUE,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      </a:t>
            </a:r>
            <a:r>
              <a:rPr lang="en-US" dirty="0" err="1" smtClean="0"/>
              <a:t>headerfunction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h$update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d </a:t>
            </a:r>
            <a:r>
              <a:rPr lang="en-US" dirty="0"/>
              <a:t>= </a:t>
            </a:r>
            <a:r>
              <a:rPr lang="en-US" dirty="0" err="1"/>
              <a:t>debugGatherer</a:t>
            </a:r>
            <a:r>
              <a:rPr lang="en-US" dirty="0"/>
              <a:t>()</a:t>
            </a:r>
          </a:p>
          <a:p>
            <a:pPr marL="0" indent="0" algn="l" rtl="0">
              <a:buNone/>
            </a:pPr>
            <a:r>
              <a:rPr lang="en-US" dirty="0" err="1" smtClean="0"/>
              <a:t>dbg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getURL</a:t>
            </a:r>
            <a:r>
              <a:rPr lang="en-US" dirty="0" smtClean="0"/>
              <a:t>(</a:t>
            </a:r>
            <a:r>
              <a:rPr lang="en-US" dirty="0" err="1" smtClean="0"/>
              <a:t>wiki_uri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       </a:t>
            </a:r>
            <a:r>
              <a:rPr lang="en-US" dirty="0" err="1" smtClean="0"/>
              <a:t>debugfunction</a:t>
            </a:r>
            <a:r>
              <a:rPr lang="en-US" dirty="0" smtClean="0"/>
              <a:t>=</a:t>
            </a:r>
            <a:r>
              <a:rPr lang="en-US" dirty="0" err="1" smtClean="0"/>
              <a:t>d$update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       verbose </a:t>
            </a:r>
            <a:r>
              <a:rPr lang="en-US" dirty="0"/>
              <a:t>= TRUE)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19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966" y="215901"/>
            <a:ext cx="444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מהי </a:t>
            </a:r>
            <a:r>
              <a:rPr lang="he-IL" dirty="0"/>
              <a:t>ספריית</a:t>
            </a:r>
            <a:r>
              <a:rPr lang="en-US" dirty="0" smtClean="0"/>
              <a:t>API-</a:t>
            </a:r>
            <a:r>
              <a:rPr lang="he-IL" dirty="0" smtClean="0"/>
              <a:t> 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ממשק </a:t>
            </a:r>
            <a:r>
              <a:rPr lang="he-IL" sz="4000" dirty="0" err="1" smtClean="0">
                <a:latin typeface="Alef" panose="00000500000000000000" pitchFamily="2" charset="-79"/>
                <a:cs typeface="Alef" panose="00000500000000000000" pitchFamily="2" charset="-79"/>
              </a:rPr>
              <a:t>תיכנות</a:t>
            </a: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של האפליקציה (</a:t>
            </a:r>
            <a:r>
              <a:rPr lang="en-US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API</a:t>
            </a: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) </a:t>
            </a: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מאפשר </a:t>
            </a: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גישה </a:t>
            </a:r>
            <a:r>
              <a:rPr lang="he-IL" sz="4000" dirty="0" err="1" smtClean="0">
                <a:latin typeface="Alef" panose="00000500000000000000" pitchFamily="2" charset="-79"/>
                <a:cs typeface="Alef" panose="00000500000000000000" pitchFamily="2" charset="-79"/>
              </a:rPr>
              <a:t>תיכנותית</a:t>
            </a: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 לאתר</a:t>
            </a:r>
            <a:r>
              <a:rPr lang="en-US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,</a:t>
            </a:r>
            <a:br>
              <a:rPr lang="en-US" sz="4000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 ולמידע בו, </a:t>
            </a: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וליכולות של האתר.</a:t>
            </a:r>
          </a:p>
          <a:p>
            <a:pPr marL="0" indent="0">
              <a:buNone/>
            </a:pPr>
            <a:endParaRPr lang="he-IL" sz="40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כשיש נתונים מפוזרים ברשת נרצה:</a:t>
            </a:r>
          </a:p>
          <a:p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"עכביש" היא תוכנה שסורקת אתר </a:t>
            </a:r>
            <a:r>
              <a:rPr lang="he-IL" sz="4000" dirty="0">
                <a:latin typeface="Alef" panose="00000500000000000000" pitchFamily="2" charset="-79"/>
                <a:cs typeface="Alef" panose="00000500000000000000" pitchFamily="2" charset="-79"/>
              </a:rPr>
              <a:t>באופן </a:t>
            </a: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שיטתי</a:t>
            </a:r>
          </a:p>
          <a:p>
            <a:pPr marL="0" indent="0">
              <a:buNone/>
            </a:pPr>
            <a:endParaRPr lang="he-IL" sz="4000" dirty="0" smtClean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כשעובדים </a:t>
            </a:r>
            <a:r>
              <a:rPr lang="he-IL" sz="4000" dirty="0">
                <a:latin typeface="Alef" panose="00000500000000000000" pitchFamily="2" charset="-79"/>
                <a:cs typeface="Alef" panose="00000500000000000000" pitchFamily="2" charset="-79"/>
              </a:rPr>
              <a:t>בקהילה וירטואלית </a:t>
            </a: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נרצה:</a:t>
            </a:r>
            <a:endParaRPr lang="he-IL" sz="4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"רובוט" – עכביש עם יכולות עריכה</a:t>
            </a:r>
            <a:r>
              <a:rPr lang="en-US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/>
            </a:r>
            <a:br>
              <a:rPr lang="en-US" sz="4000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4000" dirty="0" smtClean="0">
                <a:latin typeface="Alef" panose="00000500000000000000" pitchFamily="2" charset="-79"/>
                <a:cs typeface="Alef" panose="00000500000000000000" pitchFamily="2" charset="-79"/>
              </a:rPr>
              <a:t>אוטומטית לתחזק את האתר!</a:t>
            </a:r>
            <a:endParaRPr lang="he-IL" sz="4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945651" y="4481117"/>
            <a:ext cx="2735714" cy="1468834"/>
            <a:chOff x="7811" y="4038"/>
            <a:chExt cx="3075" cy="165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55" y="6634991"/>
            <a:ext cx="2022475" cy="1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בדיקות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using </a:t>
            </a:r>
            <a:r>
              <a:rPr lang="en-US" cap="none" dirty="0" err="1" smtClean="0">
                <a:latin typeface="+mn-lt"/>
                <a:cs typeface="+mn-cs"/>
              </a:rPr>
              <a:t>testthat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375" algn="l" rtl="0"/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Apis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Change - so   test…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Test_that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by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Hadly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Wikam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based on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xunit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etc…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	Setting up the fixture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Add units tests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20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8735225" y="4305301"/>
            <a:ext cx="7493001" cy="506729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/>
              <a:t>library(</a:t>
            </a:r>
            <a:r>
              <a:rPr lang="en-US" dirty="0" err="1"/>
              <a:t>testthat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/>
              <a:t>w&lt;-</a:t>
            </a:r>
            <a:r>
              <a:rPr lang="en-US" dirty="0" err="1"/>
              <a:t>WRAP$new</a:t>
            </a:r>
            <a:r>
              <a:rPr lang="en-US" dirty="0" smtClean="0"/>
              <a:t>()</a:t>
            </a:r>
          </a:p>
          <a:p>
            <a:pPr marL="0" indent="0" algn="l" rtl="0">
              <a:buNone/>
            </a:pPr>
            <a:r>
              <a:rPr lang="da-DK" dirty="0" smtClean="0"/>
              <a:t>listJSON</a:t>
            </a:r>
            <a:r>
              <a:rPr lang="da-DK" dirty="0"/>
              <a:t>&lt;-list</a:t>
            </a:r>
            <a:r>
              <a:rPr lang="da-DK" dirty="0" smtClean="0"/>
              <a:t>(  </a:t>
            </a:r>
            <a:r>
              <a:rPr lang="da-DK" dirty="0"/>
              <a:t>logi&lt;-c(TRUE,FALSE,TRUE),</a:t>
            </a:r>
          </a:p>
          <a:p>
            <a:pPr marL="0" indent="0" algn="l" rtl="0">
              <a:buNone/>
            </a:pPr>
            <a:r>
              <a:rPr lang="da-DK" dirty="0"/>
              <a:t>  </a:t>
            </a:r>
            <a:r>
              <a:rPr lang="da-DK" dirty="0" smtClean="0"/>
              <a:t>			num</a:t>
            </a:r>
            <a:r>
              <a:rPr lang="da-DK" dirty="0"/>
              <a:t>&lt;-c(1.00,3.00,4.15),</a:t>
            </a:r>
          </a:p>
          <a:p>
            <a:pPr marL="0" indent="0" algn="l" rtl="0">
              <a:buNone/>
            </a:pPr>
            <a:r>
              <a:rPr lang="da-DK" dirty="0" smtClean="0"/>
              <a:t>			chr</a:t>
            </a:r>
            <a:r>
              <a:rPr lang="da-DK" dirty="0"/>
              <a:t>&lt;-c("a","b","def</a:t>
            </a:r>
            <a:r>
              <a:rPr lang="da-DK" dirty="0" smtClean="0"/>
              <a:t>")  )</a:t>
            </a:r>
          </a:p>
          <a:p>
            <a:pPr marL="0" indent="0" algn="l" rtl="0">
              <a:buNone/>
            </a:pPr>
            <a:r>
              <a:rPr lang="en-US" dirty="0" err="1" smtClean="0"/>
              <a:t>expect_equal</a:t>
            </a:r>
            <a:r>
              <a:rPr lang="en-US" dirty="0" smtClean="0"/>
              <a:t>(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w$process_JSON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    '[ </a:t>
            </a:r>
            <a:r>
              <a:rPr lang="en-US" dirty="0"/>
              <a:t>[true, false, true], [1, 3, 4.15], ["a", "b", "</a:t>
            </a:r>
            <a:r>
              <a:rPr lang="en-US" dirty="0" err="1"/>
              <a:t>def</a:t>
            </a:r>
            <a:r>
              <a:rPr lang="en-US" dirty="0"/>
              <a:t>" ] </a:t>
            </a:r>
            <a:r>
              <a:rPr lang="en-US" dirty="0" smtClean="0"/>
              <a:t>]‘</a:t>
            </a:r>
          </a:p>
          <a:p>
            <a:pPr marL="0" indent="0" algn="l" rtl="0">
              <a:buNone/>
            </a:pPr>
            <a:r>
              <a:rPr lang="en-US" dirty="0" smtClean="0"/>
              <a:t>   ) ,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listJSON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622" y="1048886"/>
            <a:ext cx="3123688" cy="22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b="1" dirty="0" smtClean="0"/>
              <a:t>עכבישים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crawlers</a:t>
            </a:r>
            <a:endParaRPr lang="he-IL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45" y="3098802"/>
            <a:ext cx="9969048" cy="57022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רכיבים לכתיבת "עכביש" 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 lnSpcReduction="10000"/>
          </a:bodyPr>
          <a:lstStyle/>
          <a:p>
            <a:pPr marL="79375" indent="0">
              <a:buNone/>
            </a:pP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רשימת העמודים בהם ביקרנו</a:t>
            </a:r>
          </a:p>
          <a:p>
            <a:pPr marL="79375" indent="0">
              <a:buNone/>
            </a:pP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טבלה של עמודים חדשים</a:t>
            </a:r>
            <a:endParaRPr lang="en-US" dirty="0" smtClean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688975" lvl="1" indent="0">
              <a:buNone/>
            </a:pPr>
            <a:endParaRPr lang="he-IL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92500" lnSpcReduction="10000"/>
          </a:bodyPr>
          <a:lstStyle/>
          <a:p>
            <a:pPr marL="79375" indent="0">
              <a:buNone/>
            </a:pP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אמצעי לקריאת עמוד </a:t>
            </a: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 </a:t>
            </a:r>
            <a:r>
              <a:rPr lang="en-US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R</a:t>
            </a: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:</a:t>
            </a:r>
          </a:p>
          <a:p>
            <a:pPr marL="79375" indent="0">
              <a:buNone/>
            </a:pP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</a:t>
            </a:r>
            <a:r>
              <a:rPr lang="he-IL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ספריית </a:t>
            </a:r>
            <a:r>
              <a:rPr lang="en-US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API</a:t>
            </a:r>
          </a:p>
          <a:p>
            <a:pPr marL="79375" indent="0">
              <a:buNone/>
            </a:pPr>
            <a:r>
              <a:rPr lang="he-IL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</a:t>
            </a:r>
            <a:r>
              <a:rPr lang="en-US" sz="4000" dirty="0" err="1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httR</a:t>
            </a:r>
            <a:endParaRPr lang="en-US" sz="4000" dirty="0" smtClean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</a:t>
            </a:r>
            <a:r>
              <a:rPr lang="en-US" sz="4000" dirty="0" err="1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curlR</a:t>
            </a:r>
            <a:endParaRPr lang="he-IL" sz="4800" dirty="0" smtClean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פונקציית </a:t>
            </a: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לפרה-</a:t>
            </a:r>
            <a:r>
              <a:rPr lang="he-IL" sz="4800" dirty="0" err="1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פרוסינג</a:t>
            </a:r>
            <a:endParaRPr lang="he-IL" sz="4800" dirty="0" smtClean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</a:t>
            </a: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איסוף </a:t>
            </a: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נתונים</a:t>
            </a:r>
          </a:p>
          <a:p>
            <a:pPr marL="79375" indent="0">
              <a:buNone/>
            </a:pP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עיבוד נתונים</a:t>
            </a:r>
          </a:p>
          <a:p>
            <a:pPr marL="79375" indent="0">
              <a:buNone/>
            </a:pPr>
            <a:endParaRPr lang="en-US" sz="48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1664917" y="5719564"/>
            <a:ext cx="6652366" cy="3571726"/>
            <a:chOff x="7811" y="4038"/>
            <a:chExt cx="3075" cy="165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053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ניתוח הקלט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html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Processing  html data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not  well formed 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hard to process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Consider as the Fallback format </a:t>
            </a:r>
          </a:p>
          <a:p>
            <a:pPr marL="79375" indent="0" algn="l" rtl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 has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htmlTreeParse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which does the job!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23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1028702" y="1272184"/>
            <a:ext cx="2735714" cy="1468834"/>
            <a:chOff x="7811" y="4038"/>
            <a:chExt cx="3075" cy="1651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60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476" y="507564"/>
            <a:ext cx="3258038" cy="4381500"/>
          </a:xfrm>
          <a:prstGeom prst="rect">
            <a:avLst/>
          </a:prstGeom>
        </p:spPr>
      </p:pic>
      <p:sp>
        <p:nvSpPr>
          <p:cNvPr id="61" name="Content Placeholder 6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#install and load packages</a:t>
            </a:r>
          </a:p>
          <a:p>
            <a:pPr marL="0" indent="0" algn="l" rtl="0">
              <a:buNone/>
            </a:pPr>
            <a:r>
              <a:rPr lang="en-US" dirty="0" err="1"/>
              <a:t>install.packages</a:t>
            </a:r>
            <a:r>
              <a:rPr lang="en-US" dirty="0"/>
              <a:t>('XML')</a:t>
            </a:r>
          </a:p>
          <a:p>
            <a:pPr marL="0" indent="0" algn="l" rtl="0">
              <a:buNone/>
            </a:pPr>
            <a:r>
              <a:rPr lang="en-US" dirty="0"/>
              <a:t>library(XML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err="1"/>
              <a:t>html.raw</a:t>
            </a:r>
            <a:r>
              <a:rPr lang="en-US" dirty="0"/>
              <a:t>&lt;-</a:t>
            </a:r>
            <a:r>
              <a:rPr lang="en-US" dirty="0" err="1" smtClean="0"/>
              <a:t>htmlTreeParse</a:t>
            </a:r>
            <a:r>
              <a:rPr lang="en-US" dirty="0" smtClean="0"/>
              <a:t>(</a:t>
            </a:r>
            <a:r>
              <a:rPr lang="en-US" dirty="0" err="1" smtClean="0"/>
              <a:t>uri</a:t>
            </a:r>
            <a:r>
              <a:rPr lang="en-US" dirty="0" smtClean="0"/>
              <a:t>,  </a:t>
            </a:r>
            <a:r>
              <a:rPr lang="en-US" dirty="0" err="1" smtClean="0"/>
              <a:t>useInternalNodes</a:t>
            </a:r>
            <a:r>
              <a:rPr lang="en-US" dirty="0" smtClean="0"/>
              <a:t>=T)    </a:t>
            </a:r>
            <a:endParaRPr lang="en-US" dirty="0"/>
          </a:p>
          <a:p>
            <a:pPr marL="0" indent="0" algn="l" rtl="0">
              <a:buNone/>
            </a:pPr>
            <a:r>
              <a:rPr lang="en-US" dirty="0" err="1"/>
              <a:t>html.parse</a:t>
            </a:r>
            <a:r>
              <a:rPr lang="en-US" dirty="0"/>
              <a:t>&lt;-</a:t>
            </a:r>
            <a:r>
              <a:rPr lang="en-US" dirty="0" err="1"/>
              <a:t>xpathApply</a:t>
            </a:r>
            <a:r>
              <a:rPr lang="en-US" dirty="0"/>
              <a:t>(</a:t>
            </a:r>
            <a:r>
              <a:rPr lang="en-US" dirty="0" err="1"/>
              <a:t>html.raw</a:t>
            </a:r>
            <a:r>
              <a:rPr lang="en-US" dirty="0"/>
              <a:t>, "//p", </a:t>
            </a:r>
            <a:r>
              <a:rPr lang="en-US" dirty="0" err="1"/>
              <a:t>xmlValue</a:t>
            </a:r>
            <a:r>
              <a:rPr lang="en-US" dirty="0"/>
              <a:t>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23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ניתוח הקלט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XML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Processing  XML data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Xml is the standard format for web services 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Since most APIs are implemented as services xml is the most common</a:t>
            </a:r>
          </a:p>
          <a:p>
            <a:pPr marL="79375" indent="0" algn="l" rtl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One complexity is that we need to define the search via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xpath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err="1" smtClean="0"/>
              <a:t>install.packages</a:t>
            </a:r>
            <a:r>
              <a:rPr lang="en-US" dirty="0"/>
              <a:t>('XML</a:t>
            </a:r>
            <a:r>
              <a:rPr lang="en-US" dirty="0" smtClean="0"/>
              <a:t>')	</a:t>
            </a:r>
            <a:r>
              <a:rPr lang="en-US" dirty="0"/>
              <a:t>#install </a:t>
            </a:r>
            <a:r>
              <a:rPr lang="en-US" dirty="0" smtClean="0"/>
              <a:t>&amp; load packages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library(XML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raw </a:t>
            </a:r>
            <a:r>
              <a:rPr lang="en-US" dirty="0"/>
              <a:t>=</a:t>
            </a:r>
            <a:r>
              <a:rPr lang="en-US" dirty="0" err="1"/>
              <a:t>xmlInternalTreeParse</a:t>
            </a:r>
            <a:r>
              <a:rPr lang="en-US" dirty="0"/>
              <a:t>(doc, trim = TRUE)</a:t>
            </a:r>
          </a:p>
          <a:p>
            <a:pPr marL="0" indent="0" algn="l" rtl="0">
              <a:buNone/>
            </a:pPr>
            <a:r>
              <a:rPr lang="en-US" dirty="0" smtClean="0"/>
              <a:t>res </a:t>
            </a:r>
            <a:r>
              <a:rPr lang="en-US" dirty="0"/>
              <a:t>=</a:t>
            </a:r>
            <a:r>
              <a:rPr lang="en-US" dirty="0" err="1" smtClean="0"/>
              <a:t>xpathApply</a:t>
            </a:r>
            <a:r>
              <a:rPr lang="en-US" dirty="0" smtClean="0"/>
              <a:t>(</a:t>
            </a:r>
            <a:r>
              <a:rPr lang="en-US" dirty="0" err="1" smtClean="0"/>
              <a:t>raw,xpath</a:t>
            </a:r>
            <a:r>
              <a:rPr lang="en-US" dirty="0"/>
              <a:t>)[[1]]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24</a:t>
            </a:fld>
            <a:endParaRPr lang="en-US"/>
          </a:p>
        </p:txBody>
      </p: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4" b="97744" l="2897" r="97931">
                        <a14:foregroundMark x1="22483" y1="3487" x2="22483" y2="3487"/>
                        <a14:foregroundMark x1="52690" y1="29744" x2="52690" y2="29744"/>
                        <a14:foregroundMark x1="42207" y1="49538" x2="42207" y2="49538"/>
                        <a14:foregroundMark x1="62621" y1="74154" x2="62621" y2="74154"/>
                        <a14:foregroundMark x1="18483" y1="11179" x2="18483" y2="11179"/>
                        <a14:foregroundMark x1="47448" y1="11590" x2="47448" y2="11590"/>
                        <a14:foregroundMark x1="66621" y1="9949" x2="66621" y2="9949"/>
                        <a14:foregroundMark x1="84000" y1="10769" x2="84000" y2="10769"/>
                        <a14:foregroundMark x1="22483" y1="66872" x2="22483" y2="66872"/>
                        <a14:backgroundMark x1="26069" y1="32308" x2="26069" y2="3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703" y="670925"/>
            <a:ext cx="2627526" cy="3533569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28702" y="1272184"/>
            <a:ext cx="2735714" cy="1468834"/>
            <a:chOff x="7811" y="4038"/>
            <a:chExt cx="3075" cy="165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9853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he-IL" sz="6600" b="1" cap="none" dirty="0" smtClean="0">
                <a:latin typeface="+mn-lt"/>
                <a:cs typeface="+mn-cs"/>
              </a:rPr>
              <a:t>ניתוח הקלט</a:t>
            </a:r>
            <a:r>
              <a:rPr lang="en-US" sz="6600" b="1" cap="none" dirty="0" smtClean="0">
                <a:latin typeface="+mn-lt"/>
                <a:cs typeface="+mn-cs"/>
              </a:rPr>
              <a:t/>
            </a:r>
            <a:br>
              <a:rPr lang="en-US" sz="6600" b="1" cap="none" dirty="0" smtClean="0">
                <a:latin typeface="+mn-lt"/>
                <a:cs typeface="+mn-cs"/>
              </a:rPr>
            </a:br>
            <a:r>
              <a:rPr lang="en-US" sz="6600" b="1" cap="none" dirty="0" err="1" smtClean="0">
                <a:latin typeface="+mn-lt"/>
                <a:cs typeface="+mn-cs"/>
              </a:rPr>
              <a:t>json</a:t>
            </a:r>
            <a:endParaRPr lang="en-US" sz="6600" b="1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Processing </a:t>
            </a:r>
            <a:r>
              <a:rPr lang="en-US" dirty="0" err="1" smtClean="0"/>
              <a:t>json</a:t>
            </a:r>
            <a:r>
              <a:rPr lang="en-US" dirty="0" smtClean="0"/>
              <a:t> data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JSON or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javascript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object notation is very common format</a:t>
            </a:r>
          </a:p>
          <a:p>
            <a:pPr marL="79375" indent="0" algn="l" rtl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json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is that is not very expressive.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when available, it is very easy to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da-DK" dirty="0"/>
              <a:t>library("RJSONIO") </a:t>
            </a:r>
            <a:r>
              <a:rPr lang="da-DK" dirty="0" smtClean="0"/>
              <a:t>          		#</a:t>
            </a:r>
            <a:r>
              <a:rPr lang="da-DK" dirty="0"/>
              <a:t>processing</a:t>
            </a:r>
            <a:endParaRPr lang="da-DK" dirty="0" smtClean="0"/>
          </a:p>
          <a:p>
            <a:pPr marL="0" indent="0" algn="l" rtl="0">
              <a:buNone/>
            </a:pPr>
            <a:r>
              <a:rPr lang="en-US" dirty="0" smtClean="0"/>
              <a:t>doc&lt;-'[ </a:t>
            </a:r>
            <a:r>
              <a:rPr lang="en-US" dirty="0"/>
              <a:t>[true, false, true], [1, 3, 4.15], ["a", "b", "</a:t>
            </a:r>
            <a:r>
              <a:rPr lang="en-US" dirty="0" err="1"/>
              <a:t>def</a:t>
            </a:r>
            <a:r>
              <a:rPr lang="en-US" dirty="0"/>
              <a:t>" ] ]'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result </a:t>
            </a:r>
            <a:r>
              <a:rPr lang="en-US" dirty="0"/>
              <a:t>= </a:t>
            </a:r>
            <a:r>
              <a:rPr lang="en-US" dirty="0" err="1"/>
              <a:t>fromJSON</a:t>
            </a:r>
            <a:r>
              <a:rPr lang="en-US" dirty="0"/>
              <a:t>(I(doc), simplify = TRUE</a:t>
            </a:r>
            <a:r>
              <a:rPr lang="en-US" dirty="0" smtClean="0"/>
              <a:t>)</a:t>
            </a:r>
            <a:endParaRPr lang="da-DK" dirty="0" smtClean="0"/>
          </a:p>
          <a:p>
            <a:pPr marL="0" indent="0" algn="l" rtl="0">
              <a:buNone/>
            </a:pPr>
            <a:r>
              <a:rPr lang="da-DK" dirty="0" smtClean="0"/>
              <a:t>listJSON</a:t>
            </a:r>
            <a:r>
              <a:rPr lang="da-DK" dirty="0"/>
              <a:t>&lt;-list</a:t>
            </a:r>
            <a:r>
              <a:rPr lang="da-DK" dirty="0" smtClean="0"/>
              <a:t>(  logi = c(TRUE,FALSE,TRUE</a:t>
            </a:r>
            <a:r>
              <a:rPr lang="da-DK" dirty="0"/>
              <a:t>),</a:t>
            </a:r>
          </a:p>
          <a:p>
            <a:pPr marL="0" indent="0" algn="l" rtl="0">
              <a:buNone/>
            </a:pPr>
            <a:r>
              <a:rPr lang="da-DK" dirty="0"/>
              <a:t>  </a:t>
            </a:r>
            <a:r>
              <a:rPr lang="da-DK" dirty="0" smtClean="0"/>
              <a:t>			num = c(1.00,3.00,4.15</a:t>
            </a:r>
            <a:r>
              <a:rPr lang="da-DK" dirty="0"/>
              <a:t>),</a:t>
            </a:r>
          </a:p>
          <a:p>
            <a:pPr marL="0" indent="0" algn="l" rtl="0">
              <a:buNone/>
            </a:pPr>
            <a:r>
              <a:rPr lang="da-DK" dirty="0" smtClean="0"/>
              <a:t>			chr = c</a:t>
            </a:r>
            <a:r>
              <a:rPr lang="da-DK" dirty="0"/>
              <a:t>("a","b","def</a:t>
            </a:r>
            <a:r>
              <a:rPr lang="da-DK" dirty="0" smtClean="0"/>
              <a:t>")  )</a:t>
            </a:r>
          </a:p>
          <a:p>
            <a:pPr marL="0" indent="0" algn="l" rtl="0">
              <a:buNone/>
            </a:pPr>
            <a:r>
              <a:rPr lang="en-US" dirty="0" err="1" smtClean="0"/>
              <a:t>expect_equal</a:t>
            </a:r>
            <a:r>
              <a:rPr lang="en-US" dirty="0" smtClean="0"/>
              <a:t>(</a:t>
            </a:r>
            <a:r>
              <a:rPr lang="en-US" dirty="0" err="1" smtClean="0"/>
              <a:t>fromJSON</a:t>
            </a:r>
            <a:r>
              <a:rPr lang="en-US" dirty="0" smtClean="0"/>
              <a:t>(I(doc) </a:t>
            </a:r>
            <a:r>
              <a:rPr lang="en-US" dirty="0"/>
              <a:t>,</a:t>
            </a:r>
            <a:r>
              <a:rPr lang="en-US" dirty="0" err="1"/>
              <a:t>listJSON</a:t>
            </a:r>
            <a:r>
              <a:rPr lang="en-US" dirty="0"/>
              <a:t>)</a:t>
            </a:r>
            <a:endParaRPr lang="da-DK" dirty="0" smtClean="0"/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25</a:t>
            </a:fld>
            <a:endParaRPr lang="en-US"/>
          </a:p>
        </p:txBody>
      </p: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703" y="670925"/>
            <a:ext cx="2627526" cy="3533569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28702" y="1272184"/>
            <a:ext cx="2735714" cy="1468834"/>
            <a:chOff x="7811" y="4038"/>
            <a:chExt cx="3075" cy="165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5082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ניתוח הקלט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using regex to match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Processing via regex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grep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returns a list of items matched/values depending on the value parameter</a:t>
            </a:r>
          </a:p>
          <a:p>
            <a:pPr marL="79375" indent="0" algn="l" rtl="0">
              <a:buNone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grepl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returns a list or binaries values if  expressions contained matches</a:t>
            </a:r>
          </a:p>
          <a:p>
            <a:pPr marL="79375" indent="0" algn="l" rtl="0">
              <a:buNone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gregexpr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err="1" smtClean="0"/>
              <a:t>pat_url</a:t>
            </a:r>
            <a:r>
              <a:rPr lang="en-US" dirty="0" smtClean="0"/>
              <a:t>=</a:t>
            </a:r>
            <a:r>
              <a:rPr lang="en-US" dirty="0"/>
              <a:t>"</a:t>
            </a:r>
            <a:r>
              <a:rPr lang="en-US" dirty="0" smtClean="0"/>
              <a:t>http[s]?://[^ ]+"</a:t>
            </a:r>
          </a:p>
          <a:p>
            <a:pPr marL="0" indent="0"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matches=</a:t>
            </a:r>
            <a:r>
              <a:rPr lang="en-US" dirty="0" err="1" smtClean="0"/>
              <a:t>grep</a:t>
            </a:r>
            <a:r>
              <a:rPr lang="en-US" dirty="0"/>
              <a:t>("a</a:t>
            </a:r>
            <a:r>
              <a:rPr lang="en-US" dirty="0" smtClean="0"/>
              <a:t>+",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	 </a:t>
            </a:r>
            <a:r>
              <a:rPr lang="en-US" dirty="0"/>
              <a:t>c("</a:t>
            </a:r>
            <a:r>
              <a:rPr lang="en-US" dirty="0" err="1"/>
              <a:t>abc</a:t>
            </a:r>
            <a:r>
              <a:rPr lang="en-US" dirty="0"/>
              <a:t>", "</a:t>
            </a:r>
            <a:r>
              <a:rPr lang="en-US" dirty="0" err="1"/>
              <a:t>def</a:t>
            </a:r>
            <a:r>
              <a:rPr lang="en-US" dirty="0"/>
              <a:t>", "</a:t>
            </a:r>
            <a:r>
              <a:rPr lang="en-US" dirty="0" err="1"/>
              <a:t>cba</a:t>
            </a:r>
            <a:r>
              <a:rPr lang="en-US" dirty="0"/>
              <a:t> a", "aa"), </a:t>
            </a:r>
            <a:r>
              <a:rPr lang="en-US" dirty="0" smtClean="0"/>
              <a:t>				</a:t>
            </a:r>
            <a:r>
              <a:rPr lang="en-US" dirty="0" err="1" smtClean="0"/>
              <a:t>perl</a:t>
            </a:r>
            <a:r>
              <a:rPr lang="en-US" dirty="0" smtClean="0"/>
              <a:t>=TRUE</a:t>
            </a:r>
            <a:r>
              <a:rPr lang="en-US" dirty="0"/>
              <a:t>,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	value=FALSE)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26</a:t>
            </a:fld>
            <a:endParaRPr lang="en-US"/>
          </a:p>
        </p:txBody>
      </p: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703" y="670925"/>
            <a:ext cx="2627526" cy="3533569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28702" y="1272184"/>
            <a:ext cx="2735714" cy="1468834"/>
            <a:chOff x="7811" y="4038"/>
            <a:chExt cx="3075" cy="165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3183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עכביש בסיסי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e-IL" dirty="0" smtClean="0"/>
              <a:t>רשימת כתובות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Use:</a:t>
            </a:r>
          </a:p>
          <a:p>
            <a:pPr marL="0" indent="0" algn="l" rtl="0">
              <a:buNone/>
            </a:pPr>
            <a:r>
              <a:rPr lang="en-US" dirty="0" smtClean="0"/>
              <a:t>	a </a:t>
            </a:r>
            <a:r>
              <a:rPr lang="en-US" dirty="0" err="1" smtClean="0"/>
              <a:t>que</a:t>
            </a:r>
            <a:r>
              <a:rPr lang="en-US" dirty="0" smtClean="0"/>
              <a:t> of new addresses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/>
              <a:t>ttl_old</a:t>
            </a:r>
            <a:r>
              <a:rPr lang="en-US" dirty="0"/>
              <a:t>=list()</a:t>
            </a:r>
          </a:p>
          <a:p>
            <a:pPr marL="0" indent="0" algn="l" rtl="0">
              <a:buNone/>
            </a:pPr>
            <a:r>
              <a:rPr lang="en-US" dirty="0" smtClean="0"/>
              <a:t>	 </a:t>
            </a:r>
            <a:r>
              <a:rPr lang="en-US" dirty="0"/>
              <a:t>a list of visited </a:t>
            </a:r>
            <a:r>
              <a:rPr lang="en-US" dirty="0" smtClean="0"/>
              <a:t>address</a:t>
            </a:r>
          </a:p>
          <a:p>
            <a:pPr marL="0" indent="0" algn="l" rtl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ttl_queue</a:t>
            </a:r>
            <a:r>
              <a:rPr lang="en-US" dirty="0"/>
              <a:t>&lt;-</a:t>
            </a:r>
            <a:r>
              <a:rPr lang="en-US" dirty="0" err="1" smtClean="0"/>
              <a:t>data.frame</a:t>
            </a:r>
            <a:r>
              <a:rPr lang="en-US" dirty="0" smtClean="0"/>
              <a:t>(</a:t>
            </a:r>
            <a:r>
              <a:rPr lang="en-US" dirty="0" err="1" smtClean="0"/>
              <a:t>uri,rank</a:t>
            </a:r>
            <a:r>
              <a:rPr lang="en-US" dirty="0" smtClean="0"/>
              <a:t>)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push()  </a:t>
            </a:r>
          </a:p>
          <a:p>
            <a:pPr marL="0" indent="0" algn="l" rtl="0">
              <a:buNone/>
            </a:pPr>
            <a:r>
              <a:rPr lang="en-US" dirty="0" smtClean="0"/>
              <a:t>pop()</a:t>
            </a:r>
          </a:p>
          <a:p>
            <a:pPr marL="0" indent="0" algn="l" rtl="0">
              <a:buNone/>
            </a:pPr>
            <a:r>
              <a:rPr lang="en-US" dirty="0" smtClean="0"/>
              <a:t>uses a disk mapped files  with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 code </a:t>
            </a:r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crawl&lt;-function(seed){</a:t>
            </a:r>
          </a:p>
          <a:p>
            <a:pPr marL="0" indent="0" algn="l" rtl="0">
              <a:buNone/>
            </a:pPr>
            <a:r>
              <a:rPr lang="en-US" dirty="0" smtClean="0"/>
              <a:t>	push(</a:t>
            </a:r>
            <a:r>
              <a:rPr lang="en-US" dirty="0" err="1" smtClean="0"/>
              <a:t>seed_uri</a:t>
            </a:r>
            <a:r>
              <a:rPr lang="en-US" dirty="0" smtClean="0"/>
              <a:t>, </a:t>
            </a:r>
            <a:r>
              <a:rPr lang="en-US" dirty="0" err="1" smtClean="0"/>
              <a:t>ttl_queue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	While(</a:t>
            </a:r>
            <a:r>
              <a:rPr lang="en-US" dirty="0" err="1" smtClean="0"/>
              <a:t>ttl_queue</a:t>
            </a:r>
            <a:r>
              <a:rPr lang="en-US" dirty="0" smtClean="0"/>
              <a:t> &gt; 0){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item=pop(</a:t>
            </a:r>
            <a:r>
              <a:rPr lang="en-US" dirty="0" err="1" smtClean="0"/>
              <a:t>ttl_queue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		raw=</a:t>
            </a:r>
            <a:r>
              <a:rPr lang="en-US" dirty="0" err="1" smtClean="0"/>
              <a:t>getUri</a:t>
            </a:r>
            <a:r>
              <a:rPr lang="en-US" dirty="0" smtClean="0"/>
              <a:t>(item)</a:t>
            </a:r>
          </a:p>
          <a:p>
            <a:pPr marL="0" indent="0" algn="l" rtl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addresses=process(raw)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lapply</a:t>
            </a:r>
            <a:r>
              <a:rPr lang="en-US" dirty="0" smtClean="0"/>
              <a:t>(</a:t>
            </a:r>
            <a:r>
              <a:rPr lang="en-US" dirty="0" err="1" smtClean="0"/>
              <a:t>addresses,push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}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FFFAD-CB85-4056-9157-767113A40ED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14444609" y="1268017"/>
            <a:ext cx="2735714" cy="1468834"/>
            <a:chOff x="7811" y="4038"/>
            <a:chExt cx="3075" cy="165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/>
          <a:srcRect l="14580" t="13579" r="57748" b="54922"/>
          <a:stretch/>
        </p:blipFill>
        <p:spPr>
          <a:xfrm>
            <a:off x="8758889" y="4279404"/>
            <a:ext cx="6357416" cy="40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b="1" dirty="0" smtClean="0"/>
              <a:t>רובוטים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robots</a:t>
            </a:r>
            <a:endParaRPr lang="he-IL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45" y="3098802"/>
            <a:ext cx="9969048" cy="57022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מה </a:t>
            </a:r>
            <a:r>
              <a:rPr lang="he-IL" dirty="0" smtClean="0"/>
              <a:t>עושים כיום רובוטים </a:t>
            </a:r>
            <a:r>
              <a:rPr lang="he-IL" dirty="0" err="1" smtClean="0"/>
              <a:t>בויקיפדיה</a:t>
            </a:r>
            <a:r>
              <a:rPr lang="he-IL" dirty="0" smtClean="0"/>
              <a:t>?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פעילות מסובכת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 smtClean="0"/>
              <a:t>מנהלים </a:t>
            </a:r>
            <a:r>
              <a:rPr lang="he-IL" dirty="0" smtClean="0"/>
              <a:t>ניטור </a:t>
            </a:r>
            <a:r>
              <a:rPr lang="he-IL" dirty="0" smtClean="0"/>
              <a:t>של מאמרים חדשים </a:t>
            </a:r>
            <a:r>
              <a:rPr lang="he-IL" dirty="0" smtClean="0"/>
              <a:t>באינקובטור</a:t>
            </a:r>
            <a:endParaRPr lang="he-IL" dirty="0" smtClean="0"/>
          </a:p>
          <a:p>
            <a:r>
              <a:rPr lang="he-IL" dirty="0" smtClean="0"/>
              <a:t>מזמנים עורכים לעבוד על מאמרים מעניינים</a:t>
            </a:r>
          </a:p>
          <a:p>
            <a:r>
              <a:rPr lang="he-IL" dirty="0" smtClean="0"/>
              <a:t>מזמינים </a:t>
            </a:r>
            <a:r>
              <a:rPr lang="he-IL" dirty="0"/>
              <a:t>מומחי תוכן כבוררים בדיוני </a:t>
            </a:r>
            <a:r>
              <a:rPr lang="he-IL" dirty="0" smtClean="0"/>
              <a:t>תוכן</a:t>
            </a:r>
          </a:p>
          <a:p>
            <a:r>
              <a:rPr lang="he-IL" dirty="0"/>
              <a:t>מעדכנים </a:t>
            </a:r>
            <a:r>
              <a:rPr lang="he-IL" dirty="0" smtClean="0"/>
              <a:t>תוצאות </a:t>
            </a:r>
            <a:r>
              <a:rPr lang="he-IL" dirty="0"/>
              <a:t>של בחירות </a:t>
            </a:r>
            <a:r>
              <a:rPr lang="he-IL" dirty="0" smtClean="0"/>
              <a:t>של בעלי תפקידים </a:t>
            </a:r>
            <a:endParaRPr lang="he-IL" dirty="0"/>
          </a:p>
          <a:p>
            <a:r>
              <a:rPr lang="he-IL" dirty="0" smtClean="0"/>
              <a:t>מאתרים גופים </a:t>
            </a:r>
            <a:r>
              <a:rPr lang="he-IL" dirty="0" smtClean="0"/>
              <a:t>ש"מסיידים" </a:t>
            </a:r>
            <a:r>
              <a:rPr lang="he-IL" dirty="0" smtClean="0"/>
              <a:t>את הערך שנכתב עליהם</a:t>
            </a:r>
            <a:endParaRPr lang="he-IL" dirty="0"/>
          </a:p>
          <a:p>
            <a:endParaRPr lang="he-I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 smtClean="0"/>
              <a:t>פעילות </a:t>
            </a:r>
            <a:r>
              <a:rPr lang="he-IL" dirty="0" smtClean="0"/>
              <a:t>מונוטונית לבני אדם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 smtClean="0"/>
              <a:t>מזהים </a:t>
            </a:r>
            <a:r>
              <a:rPr lang="he-IL" dirty="0" smtClean="0"/>
              <a:t>השחתות של עמודים</a:t>
            </a:r>
          </a:p>
          <a:p>
            <a:r>
              <a:rPr lang="he-IL" dirty="0" smtClean="0"/>
              <a:t>מסדרים את סדר הפסקאות בכל עמוד</a:t>
            </a:r>
          </a:p>
          <a:p>
            <a:r>
              <a:rPr lang="he-IL" dirty="0" smtClean="0"/>
              <a:t>מעתיקים תמונות חדשות לאתר </a:t>
            </a:r>
            <a:r>
              <a:rPr lang="he-IL" dirty="0" err="1" smtClean="0"/>
              <a:t>קומונס</a:t>
            </a:r>
            <a:endParaRPr lang="he-IL" dirty="0" smtClean="0"/>
          </a:p>
          <a:p>
            <a:r>
              <a:rPr lang="he-IL" dirty="0" smtClean="0"/>
              <a:t>מתקנים תאריכים</a:t>
            </a:r>
          </a:p>
          <a:p>
            <a:r>
              <a:rPr lang="he-IL" dirty="0" smtClean="0"/>
              <a:t>מוסיפים קישורים לשפות אחרות</a:t>
            </a:r>
          </a:p>
          <a:p>
            <a:r>
              <a:rPr lang="he-IL" dirty="0"/>
              <a:t> מפיצים את העיתונים </a:t>
            </a:r>
            <a:r>
              <a:rPr lang="he-IL" dirty="0" smtClean="0"/>
              <a:t>הפנימיים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6FE12-E64A-430C-B079-98F51E88B29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6600" b="1" u="sng" dirty="0" smtClean="0">
                <a:latin typeface="+mn-lt"/>
              </a:rPr>
              <a:t>CURL, LIBCURL, </a:t>
            </a:r>
            <a:r>
              <a:rPr lang="en-US" sz="6600" b="1" u="sng" dirty="0" err="1" smtClean="0">
                <a:latin typeface="+mn-lt"/>
              </a:rPr>
              <a:t>rCurl</a:t>
            </a:r>
            <a:r>
              <a:rPr lang="en-US" sz="6600" b="1" u="sng" dirty="0" smtClean="0">
                <a:latin typeface="+mn-lt"/>
              </a:rPr>
              <a:t>, </a:t>
            </a:r>
            <a:r>
              <a:rPr lang="en-US" sz="6600" b="1" u="sng" dirty="0" err="1" smtClean="0">
                <a:latin typeface="+mn-lt"/>
              </a:rPr>
              <a:t>htttr</a:t>
            </a:r>
            <a:endParaRPr lang="he-IL" sz="6600" b="1" u="sng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LIBCURL</a:t>
            </a:r>
            <a:r>
              <a:rPr lang="he-IL" dirty="0" smtClean="0"/>
              <a:t> &amp; </a:t>
            </a:r>
            <a:r>
              <a:rPr lang="en-US" dirty="0" smtClean="0"/>
              <a:t> RCURL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9375" indent="0">
              <a:buNone/>
            </a:pPr>
            <a:r>
              <a:rPr lang="en-US" b="1" dirty="0" smtClean="0"/>
              <a:t>LIBCURL</a:t>
            </a:r>
            <a:r>
              <a:rPr lang="en-US" dirty="0" smtClean="0"/>
              <a:t> </a:t>
            </a:r>
            <a:r>
              <a:rPr lang="he-IL" dirty="0" smtClean="0"/>
              <a:t> </a:t>
            </a:r>
            <a:r>
              <a:rPr lang="he-IL" dirty="0"/>
              <a:t>מקנה גישה </a:t>
            </a:r>
            <a:r>
              <a:rPr lang="he-IL" dirty="0" err="1" smtClean="0"/>
              <a:t>תיכנותית</a:t>
            </a:r>
            <a:r>
              <a:rPr lang="he-IL" dirty="0" smtClean="0"/>
              <a:t> </a:t>
            </a:r>
            <a:r>
              <a:rPr lang="he-IL" dirty="0" smtClean="0"/>
              <a:t>בשפת </a:t>
            </a:r>
            <a:r>
              <a:rPr lang="en-US" dirty="0" smtClean="0"/>
              <a:t>C</a:t>
            </a:r>
            <a:r>
              <a:rPr lang="he-IL" dirty="0" smtClean="0"/>
              <a:t> ל-</a:t>
            </a:r>
            <a:r>
              <a:rPr lang="en-US" dirty="0" smtClean="0"/>
              <a:t>CURL </a:t>
            </a:r>
            <a:endParaRPr lang="he-IL" dirty="0" smtClean="0"/>
          </a:p>
          <a:p>
            <a:pPr marL="79375" indent="0">
              <a:buNone/>
            </a:pPr>
            <a:r>
              <a:rPr lang="he-IL" dirty="0" smtClean="0"/>
              <a:t>חבילת </a:t>
            </a:r>
            <a:r>
              <a:rPr lang="en-US" b="1" dirty="0" err="1" smtClean="0"/>
              <a:t>RCurl</a:t>
            </a:r>
            <a:r>
              <a:rPr lang="he-IL" dirty="0" smtClean="0"/>
              <a:t> </a:t>
            </a:r>
            <a:r>
              <a:rPr lang="he-IL" dirty="0" smtClean="0"/>
              <a:t>מתאמת בין שפת </a:t>
            </a:r>
            <a:r>
              <a:rPr lang="en-US" dirty="0" smtClean="0"/>
              <a:t>R</a:t>
            </a:r>
            <a:r>
              <a:rPr lang="he-IL" dirty="0" smtClean="0"/>
              <a:t> ל </a:t>
            </a:r>
            <a:r>
              <a:rPr lang="en-US" dirty="0" smtClean="0"/>
              <a:t>CURL</a:t>
            </a:r>
            <a:endParaRPr lang="he-IL" dirty="0" smtClean="0"/>
          </a:p>
          <a:p>
            <a:pPr marL="79375" indent="0">
              <a:buNone/>
            </a:pPr>
            <a:r>
              <a:rPr lang="he-IL" dirty="0" smtClean="0"/>
              <a:t>חבילת </a:t>
            </a:r>
            <a:r>
              <a:rPr lang="en-US" b="1" dirty="0" err="1" smtClean="0"/>
              <a:t>HttpR</a:t>
            </a:r>
            <a:endParaRPr lang="en-US" dirty="0"/>
          </a:p>
          <a:p>
            <a:pPr marL="79375" indent="0">
              <a:buNone/>
            </a:pPr>
            <a:r>
              <a:rPr lang="en-US" dirty="0" smtClean="0"/>
              <a:t>	</a:t>
            </a:r>
            <a:r>
              <a:rPr lang="he-IL" dirty="0" smtClean="0"/>
              <a:t>מבית היוצר של:  </a:t>
            </a:r>
            <a:r>
              <a:rPr lang="en-US" dirty="0" smtClean="0"/>
              <a:t> WIKCHAM</a:t>
            </a:r>
            <a:r>
              <a:rPr lang="he-IL" dirty="0" smtClean="0"/>
              <a:t> </a:t>
            </a:r>
            <a:r>
              <a:rPr lang="en-US" dirty="0" smtClean="0"/>
              <a:t>HADLEY</a:t>
            </a:r>
            <a:endParaRPr lang="he-IL" dirty="0" smtClean="0"/>
          </a:p>
          <a:p>
            <a:pPr marL="79375" indent="0">
              <a:buNone/>
            </a:pPr>
            <a:r>
              <a:rPr lang="he-IL" dirty="0"/>
              <a:t>	</a:t>
            </a:r>
            <a:r>
              <a:rPr lang="he-IL" dirty="0" smtClean="0"/>
              <a:t>מסתירה את הסיבוכיות של </a:t>
            </a:r>
            <a:r>
              <a:rPr lang="en-US" dirty="0" smtClean="0"/>
              <a:t>CURL</a:t>
            </a:r>
          </a:p>
          <a:p>
            <a:pPr marL="79375" indent="0">
              <a:buNone/>
            </a:pPr>
            <a:r>
              <a:rPr lang="en-US" dirty="0"/>
              <a:t>	</a:t>
            </a:r>
            <a:r>
              <a:rPr lang="he-IL" dirty="0" smtClean="0"/>
              <a:t>מוסיפה יכולות כגון פרוטוקול </a:t>
            </a:r>
            <a:r>
              <a:rPr lang="en-US" dirty="0" smtClean="0"/>
              <a:t>OAUTH</a:t>
            </a:r>
            <a:br>
              <a:rPr lang="en-US" dirty="0" smtClean="0"/>
            </a:br>
            <a:r>
              <a:rPr lang="he-IL" dirty="0" smtClean="0"/>
              <a:t>       עם </a:t>
            </a:r>
            <a:r>
              <a:rPr lang="en-US" dirty="0" smtClean="0"/>
              <a:t>“out of band”</a:t>
            </a:r>
            <a:r>
              <a:rPr lang="he-IL" dirty="0" smtClean="0"/>
              <a:t> </a:t>
            </a:r>
          </a:p>
          <a:p>
            <a:pPr marL="79375" indent="0">
              <a:buNone/>
            </a:pPr>
            <a:endParaRPr lang="en-US" dirty="0" smtClean="0"/>
          </a:p>
          <a:p>
            <a:pPr marL="79375" indent="0">
              <a:buNone/>
            </a:pPr>
            <a:endParaRPr lang="he-IL" dirty="0"/>
          </a:p>
          <a:p>
            <a:pPr marL="79375" indent="0">
              <a:buNone/>
            </a:pPr>
            <a:endParaRPr lang="he-I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CURL</a:t>
            </a:r>
            <a:endParaRPr lang="he-I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79375" indent="0">
              <a:buNone/>
            </a:pPr>
            <a:r>
              <a:rPr lang="en-US" b="1" dirty="0"/>
              <a:t>CURL  </a:t>
            </a:r>
            <a:r>
              <a:rPr lang="he-IL" b="1" dirty="0"/>
              <a:t> במקור - פקודת יוניקס לקריאת מידע מכתובת </a:t>
            </a:r>
            <a:r>
              <a:rPr lang="en-US" b="1" dirty="0"/>
              <a:t>URL </a:t>
            </a:r>
            <a:r>
              <a:rPr lang="he-IL" b="1" dirty="0"/>
              <a:t> במגוון פרוטוקולים </a:t>
            </a:r>
            <a:r>
              <a:rPr lang="he-IL" b="1" dirty="0" smtClean="0"/>
              <a:t>הכולל</a:t>
            </a:r>
            <a:r>
              <a:rPr lang="he-IL" b="1" dirty="0"/>
              <a:t>:</a:t>
            </a:r>
          </a:p>
          <a:p>
            <a:pPr marL="536575" indent="-457200"/>
            <a:r>
              <a:rPr lang="he-IL" dirty="0"/>
              <a:t>ווב:</a:t>
            </a:r>
            <a:r>
              <a:rPr lang="en-US" dirty="0"/>
              <a:t>http   </a:t>
            </a:r>
            <a:r>
              <a:rPr lang="he-IL" dirty="0"/>
              <a:t> ו </a:t>
            </a:r>
            <a:r>
              <a:rPr lang="en-US" dirty="0" smtClean="0"/>
              <a:t>https</a:t>
            </a:r>
            <a:r>
              <a:rPr lang="he-IL" dirty="0" smtClean="0"/>
              <a:t>, </a:t>
            </a:r>
            <a:endParaRPr lang="en-US" dirty="0" smtClean="0"/>
          </a:p>
          <a:p>
            <a:pPr marL="1222375" lvl="1" indent="-457200"/>
            <a:r>
              <a:rPr lang="he-IL" dirty="0" smtClean="0"/>
              <a:t>תומך </a:t>
            </a:r>
            <a:r>
              <a:rPr lang="he-IL" dirty="0" smtClean="0"/>
              <a:t>בטפסים </a:t>
            </a:r>
            <a:r>
              <a:rPr lang="he-IL" dirty="0" smtClean="0"/>
              <a:t>ע"י </a:t>
            </a:r>
            <a:r>
              <a:rPr lang="en-US" dirty="0" smtClean="0"/>
              <a:t>POST</a:t>
            </a:r>
            <a:r>
              <a:rPr lang="he-IL" dirty="0" smtClean="0"/>
              <a:t> ו </a:t>
            </a:r>
            <a:r>
              <a:rPr lang="en-US" dirty="0" smtClean="0"/>
              <a:t>GET</a:t>
            </a:r>
            <a:r>
              <a:rPr lang="he-IL" dirty="0" smtClean="0"/>
              <a:t> </a:t>
            </a:r>
            <a:r>
              <a:rPr lang="he-IL" dirty="0" smtClean="0"/>
              <a:t>וכולי</a:t>
            </a:r>
            <a:endParaRPr lang="he-IL" dirty="0" smtClean="0"/>
          </a:p>
          <a:p>
            <a:pPr marL="1222375" lvl="1" indent="-457200"/>
            <a:r>
              <a:rPr lang="he-IL" dirty="0" smtClean="0"/>
              <a:t> </a:t>
            </a:r>
            <a:r>
              <a:rPr lang="he-IL" dirty="0"/>
              <a:t>תומך ב </a:t>
            </a:r>
            <a:r>
              <a:rPr lang="he-IL" dirty="0" smtClean="0"/>
              <a:t>סרטיפיקטים, </a:t>
            </a:r>
            <a:r>
              <a:rPr lang="he-IL" dirty="0" err="1" smtClean="0"/>
              <a:t>קוקיס</a:t>
            </a:r>
            <a:endParaRPr lang="he-IL" dirty="0" smtClean="0"/>
          </a:p>
          <a:p>
            <a:pPr marL="536575" indent="-457200"/>
            <a:r>
              <a:rPr lang="he-IL" dirty="0" err="1" smtClean="0"/>
              <a:t>דוא'ל</a:t>
            </a:r>
            <a:r>
              <a:rPr lang="he-IL" dirty="0" smtClean="0"/>
              <a:t>: </a:t>
            </a:r>
            <a:r>
              <a:rPr lang="en-US" dirty="0" smtClean="0"/>
              <a:t>Pop3</a:t>
            </a:r>
            <a:r>
              <a:rPr lang="he-IL" dirty="0" smtClean="0"/>
              <a:t> ו </a:t>
            </a:r>
            <a:r>
              <a:rPr lang="en-US" dirty="0" err="1" smtClean="0"/>
              <a:t>Smtp</a:t>
            </a:r>
            <a:endParaRPr lang="en-US" dirty="0" smtClean="0"/>
          </a:p>
          <a:p>
            <a:pPr marL="536575" indent="-457200"/>
            <a:r>
              <a:rPr lang="he-IL" dirty="0" smtClean="0"/>
              <a:t>לטרמינל: </a:t>
            </a:r>
            <a:r>
              <a:rPr lang="en-US" dirty="0" smtClean="0"/>
              <a:t>telnet </a:t>
            </a:r>
            <a:endParaRPr lang="he-IL" dirty="0" smtClean="0"/>
          </a:p>
          <a:p>
            <a:pPr marL="536575" indent="-457200"/>
            <a:r>
              <a:rPr lang="he-IL" dirty="0" smtClean="0"/>
              <a:t>ולשרתי קבצים ב  </a:t>
            </a:r>
            <a:r>
              <a:rPr lang="en-US" dirty="0" err="1" smtClean="0"/>
              <a:t>tftp</a:t>
            </a:r>
            <a:r>
              <a:rPr lang="en-US" dirty="0" smtClean="0"/>
              <a:t>, </a:t>
            </a:r>
            <a:r>
              <a:rPr lang="en-US" dirty="0" err="1" smtClean="0"/>
              <a:t>scp</a:t>
            </a:r>
            <a:r>
              <a:rPr lang="en-US" dirty="0" smtClean="0"/>
              <a:t>, </a:t>
            </a:r>
            <a:r>
              <a:rPr lang="en-US" dirty="0" err="1" smtClean="0"/>
              <a:t>sftp</a:t>
            </a:r>
            <a:r>
              <a:rPr lang="en-US" dirty="0" smtClean="0"/>
              <a:t>, ftp</a:t>
            </a:r>
            <a:endParaRPr lang="he-IL" dirty="0" smtClean="0"/>
          </a:p>
          <a:p>
            <a:pPr marL="79375" indent="0">
              <a:buNone/>
            </a:pPr>
            <a:r>
              <a:rPr lang="he-IL" dirty="0" smtClean="0"/>
              <a:t>תוכנת קוד פתוח לכן יש בגרסאות למגוון </a:t>
            </a:r>
            <a:r>
              <a:rPr lang="he-IL" dirty="0"/>
              <a:t>מערכות </a:t>
            </a:r>
            <a:r>
              <a:rPr lang="he-IL" dirty="0" smtClean="0"/>
              <a:t>ההפעלה</a:t>
            </a:r>
            <a:endParaRPr lang="he-IL" dirty="0"/>
          </a:p>
          <a:p>
            <a:pPr marL="536575" indent="-457200"/>
            <a:endParaRPr lang="en-US" dirty="0" smtClean="0"/>
          </a:p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6FE12-E64A-430C-B079-98F51E88B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רכיבים לכתיבת "רובוט" – </a:t>
            </a:r>
            <a:r>
              <a:rPr lang="he-IL" b="1" dirty="0"/>
              <a:t>לעבודה </a:t>
            </a:r>
            <a:r>
              <a:rPr lang="he-IL" b="1" dirty="0" err="1"/>
              <a:t>בויקי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79375" indent="0">
              <a:buNone/>
            </a:pPr>
            <a:r>
              <a:rPr lang="he-IL" sz="4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</a:t>
            </a: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ינדקס של </a:t>
            </a:r>
            <a:r>
              <a:rPr lang="he-IL" sz="4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עמודים </a:t>
            </a: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שבהם </a:t>
            </a: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ביקרנו</a:t>
            </a:r>
          </a:p>
          <a:p>
            <a:pPr marL="79375" indent="0">
              <a:buNone/>
            </a:pP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טור </a:t>
            </a:r>
            <a:r>
              <a:rPr lang="he-IL" sz="4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של עמודים </a:t>
            </a: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שבהם טרם ביקרנו</a:t>
            </a:r>
            <a:endParaRPr lang="he-IL" sz="4400" dirty="0" smtClean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he-IL" sz="4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בקרת עומס</a:t>
            </a:r>
            <a:endParaRPr lang="he-IL" sz="4400" dirty="0" smtClean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endParaRPr lang="he-IL" sz="4400" dirty="0" smtClean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פונקציית תחזוקה </a:t>
            </a:r>
          </a:p>
          <a:p>
            <a:pPr marL="79375" indent="0">
              <a:buNone/>
            </a:pPr>
            <a:r>
              <a:rPr lang="he-IL" sz="4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יכולת </a:t>
            </a: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שיחזור</a:t>
            </a:r>
            <a:endParaRPr lang="en-US" sz="4400" dirty="0" smtClean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he-IL" sz="44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אפשרות </a:t>
            </a:r>
            <a:r>
              <a:rPr lang="he-IL" sz="44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של </a:t>
            </a:r>
            <a:r>
              <a:rPr lang="he-IL" sz="4400" dirty="0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אופט-אוט</a:t>
            </a:r>
            <a:endParaRPr lang="en-US" sz="44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79375" indent="0">
              <a:buNone/>
            </a:pP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כלי לקריאת </a:t>
            </a:r>
            <a:r>
              <a:rPr lang="he-IL" sz="48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עמוד:</a:t>
            </a:r>
          </a:p>
          <a:p>
            <a:pPr marL="79375" indent="0">
              <a:buNone/>
            </a:pPr>
            <a:r>
              <a:rPr lang="he-IL" sz="48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</a:t>
            </a:r>
            <a:r>
              <a:rPr lang="he-IL" sz="4000" dirty="0" err="1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סיפריית</a:t>
            </a:r>
            <a:r>
              <a:rPr lang="he-IL" sz="40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API</a:t>
            </a:r>
          </a:p>
          <a:p>
            <a:pPr marL="79375" indent="0">
              <a:buNone/>
            </a:pPr>
            <a:r>
              <a:rPr lang="he-IL" sz="4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</a:t>
            </a:r>
            <a:r>
              <a:rPr lang="en-US" sz="4000" dirty="0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httR</a:t>
            </a:r>
            <a:endParaRPr lang="en-US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en-US" sz="40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</a:t>
            </a:r>
            <a:r>
              <a:rPr lang="en-US" sz="4000" dirty="0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curlR</a:t>
            </a:r>
            <a:endParaRPr lang="he-IL" sz="40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endParaRPr lang="he-IL" sz="4800" dirty="0" smtClean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פונקציית </a:t>
            </a: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לפרה-</a:t>
            </a:r>
            <a:r>
              <a:rPr lang="he-IL" sz="4800" dirty="0" err="1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פרוסינג</a:t>
            </a:r>
            <a:endParaRPr lang="he-IL" sz="48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he-IL" sz="48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</a:t>
            </a: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איסוף </a:t>
            </a:r>
            <a:r>
              <a:rPr lang="he-IL" sz="4800" dirty="0" smtClean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נתונים</a:t>
            </a:r>
            <a:endParaRPr lang="he-IL" sz="48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79375" indent="0">
              <a:buNone/>
            </a:pPr>
            <a:r>
              <a:rPr lang="he-IL" sz="4800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	איסוף וקישורים</a:t>
            </a:r>
          </a:p>
          <a:p>
            <a:pPr marL="79375" indent="0">
              <a:buNone/>
            </a:pPr>
            <a:endParaRPr lang="en-US" sz="4800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16" y="3094039"/>
            <a:ext cx="2886570" cy="27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ניתוח הקלט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using regex to replace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Processing via regex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sub will replace  strings using regular expressions</a:t>
            </a:r>
          </a:p>
          <a:p>
            <a:pPr marL="79375" indent="0" algn="l" rtl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gsub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just does a global replacement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pat=</a:t>
            </a:r>
            <a:r>
              <a:rPr lang="en-US" dirty="0"/>
              <a:t> </a:t>
            </a:r>
            <a:r>
              <a:rPr lang="en-US" dirty="0" smtClean="0"/>
              <a:t>"all"</a:t>
            </a:r>
          </a:p>
          <a:p>
            <a:pPr marL="0" indent="0" algn="l" rtl="0">
              <a:buNone/>
            </a:pPr>
            <a:r>
              <a:rPr lang="en-US" dirty="0" smtClean="0"/>
              <a:t>replace=</a:t>
            </a:r>
            <a:r>
              <a:rPr lang="en-US" dirty="0"/>
              <a:t> </a:t>
            </a:r>
            <a:r>
              <a:rPr lang="en-US" dirty="0" smtClean="0"/>
              <a:t>"some"</a:t>
            </a:r>
          </a:p>
          <a:p>
            <a:pPr marL="0" indent="0" algn="l" rtl="0">
              <a:buNone/>
            </a:pPr>
            <a:r>
              <a:rPr lang="en-US" dirty="0" smtClean="0"/>
              <a:t>#the our input</a:t>
            </a:r>
          </a:p>
          <a:p>
            <a:pPr marL="0" indent="0" algn="l" rtl="0">
              <a:buNone/>
            </a:pPr>
            <a:r>
              <a:rPr lang="en-US" dirty="0" smtClean="0"/>
              <a:t>raw="sum off all knowledge"</a:t>
            </a:r>
          </a:p>
          <a:p>
            <a:pPr marL="0" indent="0" algn="l" rtl="0">
              <a:buNone/>
            </a:pPr>
            <a:r>
              <a:rPr lang="en-US" dirty="0" smtClean="0"/>
              <a:t>s</a:t>
            </a:r>
            <a:r>
              <a:rPr lang="pl-PL" dirty="0" smtClean="0"/>
              <a:t>ub</a:t>
            </a:r>
            <a:r>
              <a:rPr lang="en-US" dirty="0" smtClean="0"/>
              <a:t>(</a:t>
            </a:r>
            <a:r>
              <a:rPr lang="en-US" dirty="0" err="1" smtClean="0"/>
              <a:t>pat,replace</a:t>
            </a:r>
            <a:r>
              <a:rPr lang="en-US" dirty="0" smtClean="0"/>
              <a:t> ,raw</a:t>
            </a:r>
            <a:r>
              <a:rPr lang="pl-PL" dirty="0" smtClean="0"/>
              <a:t>, </a:t>
            </a:r>
            <a:r>
              <a:rPr lang="pl-PL" dirty="0"/>
              <a:t>perl=TRUE</a:t>
            </a:r>
            <a:r>
              <a:rPr lang="pl-PL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#or</a:t>
            </a:r>
            <a:br>
              <a:rPr lang="en-US" dirty="0" smtClean="0"/>
            </a:br>
            <a:r>
              <a:rPr lang="en-US" dirty="0" err="1" smtClean="0"/>
              <a:t>gs</a:t>
            </a:r>
            <a:r>
              <a:rPr lang="pl-PL" dirty="0"/>
              <a:t>ub</a:t>
            </a:r>
            <a:r>
              <a:rPr lang="en-US" dirty="0"/>
              <a:t>(</a:t>
            </a:r>
            <a:r>
              <a:rPr lang="en-US" dirty="0" err="1"/>
              <a:t>pat,replace</a:t>
            </a:r>
            <a:r>
              <a:rPr lang="en-US" dirty="0"/>
              <a:t> ,raw</a:t>
            </a:r>
            <a:r>
              <a:rPr lang="pl-PL" dirty="0"/>
              <a:t>, perl=TRUE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31</a:t>
            </a:fld>
            <a:endParaRPr lang="en-US"/>
          </a:p>
        </p:txBody>
      </p: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703" y="670925"/>
            <a:ext cx="2627526" cy="3533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2" y="1052513"/>
            <a:ext cx="2022475" cy="1908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4580" t="43109" r="59409" b="17517"/>
          <a:stretch/>
        </p:blipFill>
        <p:spPr>
          <a:xfrm>
            <a:off x="8735225" y="4407172"/>
            <a:ext cx="5593351" cy="47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2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096" y="914401"/>
            <a:ext cx="15197138" cy="2184401"/>
          </a:xfrm>
        </p:spPr>
        <p:txBody>
          <a:bodyPr/>
          <a:lstStyle/>
          <a:p>
            <a:pPr algn="ctr"/>
            <a:r>
              <a:rPr lang="he-IL" dirty="0" smtClean="0"/>
              <a:t>רובוט בסיסי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e-IL" dirty="0" smtClean="0"/>
              <a:t>רשימת כתובות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Use:</a:t>
            </a:r>
          </a:p>
          <a:p>
            <a:pPr marL="0" indent="0" algn="l" rtl="0">
              <a:buNone/>
            </a:pPr>
            <a:r>
              <a:rPr lang="en-US" dirty="0" smtClean="0"/>
              <a:t>	a </a:t>
            </a:r>
            <a:r>
              <a:rPr lang="en-US" dirty="0" err="1" smtClean="0"/>
              <a:t>que</a:t>
            </a:r>
            <a:r>
              <a:rPr lang="en-US" dirty="0" smtClean="0"/>
              <a:t> of new addresses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/>
              <a:t>ttl_old</a:t>
            </a:r>
            <a:r>
              <a:rPr lang="en-US" dirty="0"/>
              <a:t>=list()</a:t>
            </a:r>
          </a:p>
          <a:p>
            <a:pPr marL="0" indent="0" algn="l" rtl="0">
              <a:buNone/>
            </a:pPr>
            <a:r>
              <a:rPr lang="en-US" dirty="0" smtClean="0"/>
              <a:t>	 </a:t>
            </a:r>
            <a:r>
              <a:rPr lang="en-US" dirty="0"/>
              <a:t>a list of visited </a:t>
            </a:r>
            <a:r>
              <a:rPr lang="en-US" dirty="0" smtClean="0"/>
              <a:t>address</a:t>
            </a:r>
          </a:p>
          <a:p>
            <a:pPr marL="0" indent="0" algn="l" rtl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ttl_queue</a:t>
            </a:r>
            <a:r>
              <a:rPr lang="en-US" dirty="0"/>
              <a:t>&lt;-</a:t>
            </a:r>
            <a:r>
              <a:rPr lang="en-US" dirty="0" err="1" smtClean="0"/>
              <a:t>data.frame</a:t>
            </a:r>
            <a:r>
              <a:rPr lang="en-US" dirty="0" smtClean="0"/>
              <a:t>(</a:t>
            </a:r>
            <a:r>
              <a:rPr lang="en-US" dirty="0" err="1" smtClean="0"/>
              <a:t>uri,rank</a:t>
            </a:r>
            <a:r>
              <a:rPr lang="en-US" dirty="0" smtClean="0"/>
              <a:t>)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push()  </a:t>
            </a:r>
          </a:p>
          <a:p>
            <a:pPr marL="0" indent="0" algn="l" rtl="0">
              <a:buNone/>
            </a:pPr>
            <a:r>
              <a:rPr lang="en-US" dirty="0" smtClean="0"/>
              <a:t>pop()</a:t>
            </a:r>
          </a:p>
          <a:p>
            <a:pPr marL="0" indent="0" algn="l" rtl="0">
              <a:buNone/>
            </a:pPr>
            <a:r>
              <a:rPr lang="en-US" dirty="0" smtClean="0"/>
              <a:t>uses a disk mapped files  with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 code </a:t>
            </a:r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robot&lt;-function(seed){</a:t>
            </a:r>
          </a:p>
          <a:p>
            <a:pPr marL="0" indent="0" algn="l" rtl="0">
              <a:buNone/>
            </a:pPr>
            <a:r>
              <a:rPr lang="en-US" dirty="0" smtClean="0"/>
              <a:t>	push(</a:t>
            </a:r>
            <a:r>
              <a:rPr lang="en-US" dirty="0" err="1" smtClean="0"/>
              <a:t>seed_uri</a:t>
            </a:r>
            <a:r>
              <a:rPr lang="en-US" dirty="0" smtClean="0"/>
              <a:t>, </a:t>
            </a:r>
            <a:r>
              <a:rPr lang="en-US" dirty="0" err="1" smtClean="0"/>
              <a:t>ttl_queue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	While(</a:t>
            </a:r>
            <a:r>
              <a:rPr lang="en-US" dirty="0" err="1" smtClean="0"/>
              <a:t>ttl_queue</a:t>
            </a:r>
            <a:r>
              <a:rPr lang="en-US" dirty="0" smtClean="0"/>
              <a:t> &gt; 0){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item=pop(</a:t>
            </a:r>
            <a:r>
              <a:rPr lang="en-US" dirty="0" err="1" smtClean="0"/>
              <a:t>ttl_queue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		raw=</a:t>
            </a:r>
            <a:r>
              <a:rPr lang="en-US" dirty="0" err="1" smtClean="0"/>
              <a:t>getUri</a:t>
            </a:r>
            <a:r>
              <a:rPr lang="en-US" dirty="0" smtClean="0"/>
              <a:t>(item)</a:t>
            </a:r>
          </a:p>
          <a:p>
            <a:pPr marL="0" indent="0" algn="l" rtl="0">
              <a:buNone/>
            </a:pPr>
            <a:r>
              <a:rPr lang="en-US" dirty="0" smtClean="0"/>
              <a:t>		fix(</a:t>
            </a:r>
            <a:r>
              <a:rPr lang="en-US" dirty="0" err="1" smtClean="0"/>
              <a:t>item,raw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addresses=process(raw)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lapply</a:t>
            </a:r>
            <a:r>
              <a:rPr lang="en-US" dirty="0" smtClean="0"/>
              <a:t>(</a:t>
            </a:r>
            <a:r>
              <a:rPr lang="en-US" dirty="0" err="1" smtClean="0"/>
              <a:t>addresses,push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}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FFFAD-CB85-4056-9157-767113A40ED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14444609" y="1268017"/>
            <a:ext cx="2735714" cy="1468834"/>
            <a:chOff x="7811" y="4038"/>
            <a:chExt cx="3075" cy="165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/>
          <a:srcRect l="15134" t="19869" r="58874" b="45078"/>
          <a:stretch/>
        </p:blipFill>
        <p:spPr>
          <a:xfrm>
            <a:off x="8783960" y="4279404"/>
            <a:ext cx="6768752" cy="51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b="1" dirty="0" smtClean="0"/>
              <a:t>עכבישים ורובוטים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crawlers &amp; robots</a:t>
            </a:r>
            <a:endParaRPr lang="he-IL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45" y="3098802"/>
            <a:ext cx="9969048" cy="57022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 </a:t>
            </a:r>
            <a:r>
              <a:rPr lang="he-IL" dirty="0" smtClean="0"/>
              <a:t>אתיקה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web scraping ethics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Netiquette &amp; Practical  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28702" y="4305302"/>
            <a:ext cx="7495385" cy="4654622"/>
          </a:xfrm>
        </p:spPr>
        <p:txBody>
          <a:bodyPr anchor="t">
            <a:normAutofit fontScale="92500" lnSpcReduction="20000"/>
          </a:bodyPr>
          <a:lstStyle/>
          <a:p>
            <a:pPr algn="l" rtl="0"/>
            <a:r>
              <a:rPr lang="en-US" sz="4000" dirty="0" err="1" smtClean="0">
                <a:solidFill>
                  <a:schemeClr val="bg1"/>
                </a:solidFill>
              </a:rPr>
              <a:t>Api</a:t>
            </a:r>
            <a:r>
              <a:rPr lang="en-US" sz="4000" dirty="0" smtClean="0">
                <a:solidFill>
                  <a:schemeClr val="bg1"/>
                </a:solidFill>
              </a:rPr>
              <a:t> Keys (registration)</a:t>
            </a:r>
          </a:p>
          <a:p>
            <a:pPr algn="l" rtl="0"/>
            <a:r>
              <a:rPr lang="en-US" sz="4000" dirty="0" smtClean="0">
                <a:solidFill>
                  <a:schemeClr val="bg1"/>
                </a:solidFill>
              </a:rPr>
              <a:t>Accounting</a:t>
            </a:r>
          </a:p>
          <a:p>
            <a:pPr lvl="1" algn="l" rtl="0"/>
            <a:r>
              <a:rPr lang="en-US" sz="3700" dirty="0" err="1" smtClean="0">
                <a:solidFill>
                  <a:schemeClr val="bg1"/>
                </a:solidFill>
              </a:rPr>
              <a:t>apis</a:t>
            </a:r>
            <a:r>
              <a:rPr lang="en-US" sz="3700" dirty="0" smtClean="0">
                <a:solidFill>
                  <a:schemeClr val="bg1"/>
                </a:solidFill>
              </a:rPr>
              <a:t> cost </a:t>
            </a:r>
          </a:p>
          <a:p>
            <a:pPr lvl="1" algn="l" rtl="0"/>
            <a:r>
              <a:rPr lang="en-US" sz="3700" dirty="0" smtClean="0">
                <a:solidFill>
                  <a:schemeClr val="bg1"/>
                </a:solidFill>
              </a:rPr>
              <a:t>max access</a:t>
            </a:r>
          </a:p>
          <a:p>
            <a:pPr lvl="1" algn="l" rtl="0"/>
            <a:r>
              <a:rPr lang="en-US" sz="3700" dirty="0" smtClean="0">
                <a:solidFill>
                  <a:schemeClr val="bg1"/>
                </a:solidFill>
              </a:rPr>
              <a:t>Rate limit</a:t>
            </a:r>
          </a:p>
          <a:p>
            <a:pPr algn="l" rtl="0"/>
            <a:r>
              <a:rPr lang="en-US" sz="4000" dirty="0" smtClean="0">
                <a:solidFill>
                  <a:schemeClr val="bg1"/>
                </a:solidFill>
              </a:rPr>
              <a:t>Terms of service robots</a:t>
            </a:r>
          </a:p>
          <a:p>
            <a:pPr algn="l" rtl="0"/>
            <a:r>
              <a:rPr lang="en-US" sz="4000" dirty="0" smtClean="0">
                <a:solidFill>
                  <a:schemeClr val="bg1"/>
                </a:solidFill>
              </a:rPr>
              <a:t>Ownership &amp; copyright</a:t>
            </a:r>
          </a:p>
          <a:p>
            <a:pPr algn="l" rtl="0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da-DK" dirty="0" smtClean="0"/>
              <a:t>rate_limit &lt;- function() {</a:t>
            </a:r>
          </a:p>
          <a:p>
            <a:pPr marL="0" indent="0" algn="l" rtl="0">
              <a:buNone/>
            </a:pPr>
            <a:r>
              <a:rPr lang="da-DK" dirty="0" smtClean="0"/>
              <a:t>  req &lt;- github_GET("rate_limit")</a:t>
            </a:r>
          </a:p>
          <a:p>
            <a:pPr marL="0" indent="0" algn="l" rtl="0">
              <a:buNone/>
            </a:pPr>
            <a:r>
              <a:rPr lang="da-DK" dirty="0" smtClean="0"/>
              <a:t>  counter= counter+1</a:t>
            </a:r>
          </a:p>
          <a:p>
            <a:pPr marL="0" indent="0" algn="l" rtl="0">
              <a:buNone/>
            </a:pPr>
            <a:r>
              <a:rPr lang="en-US" dirty="0" smtClean="0"/>
              <a:t>  if( counter&gt;</a:t>
            </a:r>
            <a:r>
              <a:rPr lang="en-US" dirty="0" err="1" smtClean="0"/>
              <a:t>req</a:t>
            </a:r>
            <a:r>
              <a:rPr lang="en-US" dirty="0" smtClean="0"/>
              <a:t> ) {</a:t>
            </a:r>
          </a:p>
          <a:p>
            <a:pPr marL="0" indent="0" algn="l" rtl="0">
              <a:buNone/>
            </a:pPr>
            <a:r>
              <a:rPr lang="en-US" dirty="0" smtClean="0"/>
              <a:t>	sleep(1)					#wait</a:t>
            </a:r>
          </a:p>
          <a:p>
            <a:pPr marL="0" indent="0" algn="l" rtl="0">
              <a:buNone/>
            </a:pPr>
            <a:r>
              <a:rPr lang="en-US" dirty="0" smtClean="0"/>
              <a:t>	count=0					#reset count</a:t>
            </a:r>
          </a:p>
          <a:p>
            <a:pPr marL="0" indent="0" algn="l" rtl="0">
              <a:buNone/>
            </a:pPr>
            <a:r>
              <a:rPr lang="en-US" dirty="0" smtClean="0"/>
              <a:t>} }</a:t>
            </a:r>
            <a:endParaRPr lang="he-IL" dirty="0" smtClean="0"/>
          </a:p>
          <a:p>
            <a:pPr marL="0" indent="0" algn="l" rtl="0">
              <a:buNone/>
            </a:pPr>
            <a:r>
              <a:rPr lang="da-DK" dirty="0" smtClean="0"/>
              <a:t>if (has_pat())  rate_limit()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34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28702" y="1272184"/>
            <a:ext cx="2735714" cy="1468834"/>
            <a:chOff x="7811" y="4038"/>
            <a:chExt cx="3075" cy="165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 smtClean="0">
                <a:ln>
                  <a:noFill/>
                </a:ln>
                <a:solidFill>
                  <a:srgbClr val="795DA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rate_limit</a:t>
            </a:r>
            <a:r>
              <a:rPr kumimoji="0" lang="he-IL" altLang="he-IL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l="15133" t="31297" r="51661" b="35234"/>
          <a:stretch/>
        </p:blipFill>
        <p:spPr>
          <a:xfrm>
            <a:off x="8735224" y="4305301"/>
            <a:ext cx="7490615" cy="424468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313" y="978226"/>
            <a:ext cx="2022475" cy="1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 </a:t>
            </a:r>
            <a:r>
              <a:rPr lang="he-IL" dirty="0" smtClean="0"/>
              <a:t>אתיקה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smtClean="0">
                <a:latin typeface="+mn-lt"/>
                <a:cs typeface="+mn-cs"/>
              </a:rPr>
              <a:t>web scraping ethics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Netiquette &amp; Practical  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28702" y="4305302"/>
            <a:ext cx="7495385" cy="4654622"/>
          </a:xfrm>
        </p:spPr>
        <p:txBody>
          <a:bodyPr anchor="t">
            <a:normAutofit/>
          </a:bodyPr>
          <a:lstStyle/>
          <a:p>
            <a:pPr algn="l" rtl="0"/>
            <a:r>
              <a:rPr lang="en-US" sz="4000" dirty="0" smtClean="0">
                <a:solidFill>
                  <a:schemeClr val="bg1"/>
                </a:solidFill>
              </a:rPr>
              <a:t>Opt out  - if requested</a:t>
            </a:r>
          </a:p>
          <a:p>
            <a:pPr algn="l" rtl="0"/>
            <a:r>
              <a:rPr lang="en-US" sz="4000" dirty="0" smtClean="0">
                <a:solidFill>
                  <a:schemeClr val="bg1"/>
                </a:solidFill>
              </a:rPr>
              <a:t>Restore changes – if requested</a:t>
            </a:r>
          </a:p>
          <a:p>
            <a:pPr algn="l" rtl="0"/>
            <a:r>
              <a:rPr lang="en-US" sz="4000" dirty="0" smtClean="0">
                <a:solidFill>
                  <a:schemeClr val="bg1"/>
                </a:solidFill>
              </a:rPr>
              <a:t>Stop Button – for admins</a:t>
            </a:r>
          </a:p>
          <a:p>
            <a:pPr algn="l" rtl="0"/>
            <a:r>
              <a:rPr lang="en-US" sz="4000" dirty="0" smtClean="0">
                <a:solidFill>
                  <a:schemeClr val="bg1"/>
                </a:solidFill>
              </a:rPr>
              <a:t>Explain Changes via edit message</a:t>
            </a:r>
          </a:p>
          <a:p>
            <a:pPr algn="l" rtl="0"/>
            <a:r>
              <a:rPr lang="en-US" sz="4000" dirty="0" smtClean="0">
                <a:solidFill>
                  <a:schemeClr val="bg1"/>
                </a:solidFill>
              </a:rPr>
              <a:t>BAG approval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35</a:t>
            </a:fld>
            <a:endParaRPr lang="en-US"/>
          </a:p>
        </p:txBody>
      </p:sp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703" y="670925"/>
            <a:ext cx="2627526" cy="3533569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28702" y="1272184"/>
            <a:ext cx="2735714" cy="1468834"/>
            <a:chOff x="7811" y="4038"/>
            <a:chExt cx="3075" cy="165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11" y="4038"/>
              <a:ext cx="3075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856" y="4038"/>
              <a:ext cx="2985" cy="1620"/>
            </a:xfrm>
            <a:custGeom>
              <a:avLst/>
              <a:gdLst>
                <a:gd name="T0" fmla="*/ 2870 w 2985"/>
                <a:gd name="T1" fmla="*/ 944 h 1620"/>
                <a:gd name="T2" fmla="*/ 2748 w 2985"/>
                <a:gd name="T3" fmla="*/ 799 h 1620"/>
                <a:gd name="T4" fmla="*/ 2653 w 2985"/>
                <a:gd name="T5" fmla="*/ 787 h 1620"/>
                <a:gd name="T6" fmla="*/ 2580 w 2985"/>
                <a:gd name="T7" fmla="*/ 795 h 1620"/>
                <a:gd name="T8" fmla="*/ 2311 w 2985"/>
                <a:gd name="T9" fmla="*/ 810 h 1620"/>
                <a:gd name="T10" fmla="*/ 2370 w 2985"/>
                <a:gd name="T11" fmla="*/ 758 h 1620"/>
                <a:gd name="T12" fmla="*/ 2382 w 2985"/>
                <a:gd name="T13" fmla="*/ 720 h 1620"/>
                <a:gd name="T14" fmla="*/ 2081 w 2985"/>
                <a:gd name="T15" fmla="*/ 436 h 1620"/>
                <a:gd name="T16" fmla="*/ 2017 w 2985"/>
                <a:gd name="T17" fmla="*/ 377 h 1620"/>
                <a:gd name="T18" fmla="*/ 1899 w 2985"/>
                <a:gd name="T19" fmla="*/ 160 h 1620"/>
                <a:gd name="T20" fmla="*/ 1742 w 2985"/>
                <a:gd name="T21" fmla="*/ 52 h 1620"/>
                <a:gd name="T22" fmla="*/ 1549 w 2985"/>
                <a:gd name="T23" fmla="*/ 3 h 1620"/>
                <a:gd name="T24" fmla="*/ 1250 w 2985"/>
                <a:gd name="T25" fmla="*/ 49 h 1620"/>
                <a:gd name="T26" fmla="*/ 1016 w 2985"/>
                <a:gd name="T27" fmla="*/ 250 h 1620"/>
                <a:gd name="T28" fmla="*/ 914 w 2985"/>
                <a:gd name="T29" fmla="*/ 424 h 1620"/>
                <a:gd name="T30" fmla="*/ 603 w 2985"/>
                <a:gd name="T31" fmla="*/ 619 h 1620"/>
                <a:gd name="T32" fmla="*/ 605 w 2985"/>
                <a:gd name="T33" fmla="*/ 740 h 1620"/>
                <a:gd name="T34" fmla="*/ 654 w 2985"/>
                <a:gd name="T35" fmla="*/ 795 h 1620"/>
                <a:gd name="T36" fmla="*/ 620 w 2985"/>
                <a:gd name="T37" fmla="*/ 805 h 1620"/>
                <a:gd name="T38" fmla="*/ 475 w 2985"/>
                <a:gd name="T39" fmla="*/ 792 h 1620"/>
                <a:gd name="T40" fmla="*/ 405 w 2985"/>
                <a:gd name="T41" fmla="*/ 795 h 1620"/>
                <a:gd name="T42" fmla="*/ 330 w 2985"/>
                <a:gd name="T43" fmla="*/ 787 h 1620"/>
                <a:gd name="T44" fmla="*/ 188 w 2985"/>
                <a:gd name="T45" fmla="*/ 855 h 1620"/>
                <a:gd name="T46" fmla="*/ 1 w 2985"/>
                <a:gd name="T47" fmla="*/ 1207 h 1620"/>
                <a:gd name="T48" fmla="*/ 113 w 2985"/>
                <a:gd name="T49" fmla="*/ 1440 h 1620"/>
                <a:gd name="T50" fmla="*/ 83 w 2985"/>
                <a:gd name="T51" fmla="*/ 1143 h 1620"/>
                <a:gd name="T52" fmla="*/ 287 w 2985"/>
                <a:gd name="T53" fmla="*/ 941 h 1620"/>
                <a:gd name="T54" fmla="*/ 330 w 2985"/>
                <a:gd name="T55" fmla="*/ 916 h 1620"/>
                <a:gd name="T56" fmla="*/ 378 w 2985"/>
                <a:gd name="T57" fmla="*/ 920 h 1620"/>
                <a:gd name="T58" fmla="*/ 451 w 2985"/>
                <a:gd name="T59" fmla="*/ 956 h 1620"/>
                <a:gd name="T60" fmla="*/ 615 w 2985"/>
                <a:gd name="T61" fmla="*/ 949 h 1620"/>
                <a:gd name="T62" fmla="*/ 597 w 2985"/>
                <a:gd name="T63" fmla="*/ 1029 h 1620"/>
                <a:gd name="T64" fmla="*/ 599 w 2985"/>
                <a:gd name="T65" fmla="*/ 1289 h 1620"/>
                <a:gd name="T66" fmla="*/ 686 w 2985"/>
                <a:gd name="T67" fmla="*/ 1407 h 1620"/>
                <a:gd name="T68" fmla="*/ 684 w 2985"/>
                <a:gd name="T69" fmla="*/ 1065 h 1620"/>
                <a:gd name="T70" fmla="*/ 753 w 2985"/>
                <a:gd name="T71" fmla="*/ 965 h 1620"/>
                <a:gd name="T72" fmla="*/ 813 w 2985"/>
                <a:gd name="T73" fmla="*/ 958 h 1620"/>
                <a:gd name="T74" fmla="*/ 1101 w 2985"/>
                <a:gd name="T75" fmla="*/ 1010 h 1620"/>
                <a:gd name="T76" fmla="*/ 1297 w 2985"/>
                <a:gd name="T77" fmla="*/ 1055 h 1620"/>
                <a:gd name="T78" fmla="*/ 1528 w 2985"/>
                <a:gd name="T79" fmla="*/ 1620 h 1620"/>
                <a:gd name="T80" fmla="*/ 1696 w 2985"/>
                <a:gd name="T81" fmla="*/ 1052 h 1620"/>
                <a:gd name="T82" fmla="*/ 1891 w 2985"/>
                <a:gd name="T83" fmla="*/ 1007 h 1620"/>
                <a:gd name="T84" fmla="*/ 2172 w 2985"/>
                <a:gd name="T85" fmla="*/ 958 h 1620"/>
                <a:gd name="T86" fmla="*/ 2232 w 2985"/>
                <a:gd name="T87" fmla="*/ 965 h 1620"/>
                <a:gd name="T88" fmla="*/ 2299 w 2985"/>
                <a:gd name="T89" fmla="*/ 1065 h 1620"/>
                <a:gd name="T90" fmla="*/ 2299 w 2985"/>
                <a:gd name="T91" fmla="*/ 1407 h 1620"/>
                <a:gd name="T92" fmla="*/ 2402 w 2985"/>
                <a:gd name="T93" fmla="*/ 1233 h 1620"/>
                <a:gd name="T94" fmla="*/ 2382 w 2985"/>
                <a:gd name="T95" fmla="*/ 1015 h 1620"/>
                <a:gd name="T96" fmla="*/ 2376 w 2985"/>
                <a:gd name="T97" fmla="*/ 949 h 1620"/>
                <a:gd name="T98" fmla="*/ 2576 w 2985"/>
                <a:gd name="T99" fmla="*/ 904 h 1620"/>
                <a:gd name="T100" fmla="*/ 2615 w 2985"/>
                <a:gd name="T101" fmla="*/ 922 h 1620"/>
                <a:gd name="T102" fmla="*/ 2662 w 2985"/>
                <a:gd name="T103" fmla="*/ 911 h 1620"/>
                <a:gd name="T104" fmla="*/ 2745 w 2985"/>
                <a:gd name="T105" fmla="*/ 971 h 1620"/>
                <a:gd name="T106" fmla="*/ 2912 w 2985"/>
                <a:gd name="T107" fmla="*/ 1254 h 1620"/>
                <a:gd name="T108" fmla="*/ 2893 w 2985"/>
                <a:gd name="T109" fmla="*/ 1436 h 1620"/>
                <a:gd name="T110" fmla="*/ 2972 w 2985"/>
                <a:gd name="T111" fmla="*/ 1101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5" h="1620">
                  <a:moveTo>
                    <a:pt x="2972" y="1101"/>
                  </a:moveTo>
                  <a:lnTo>
                    <a:pt x="2960" y="1077"/>
                  </a:lnTo>
                  <a:lnTo>
                    <a:pt x="2945" y="1052"/>
                  </a:lnTo>
                  <a:lnTo>
                    <a:pt x="2928" y="1025"/>
                  </a:lnTo>
                  <a:lnTo>
                    <a:pt x="2909" y="998"/>
                  </a:lnTo>
                  <a:lnTo>
                    <a:pt x="2890" y="971"/>
                  </a:lnTo>
                  <a:lnTo>
                    <a:pt x="2870" y="944"/>
                  </a:lnTo>
                  <a:lnTo>
                    <a:pt x="2849" y="919"/>
                  </a:lnTo>
                  <a:lnTo>
                    <a:pt x="2828" y="893"/>
                  </a:lnTo>
                  <a:lnTo>
                    <a:pt x="2809" y="870"/>
                  </a:lnTo>
                  <a:lnTo>
                    <a:pt x="2791" y="849"/>
                  </a:lnTo>
                  <a:lnTo>
                    <a:pt x="2774" y="829"/>
                  </a:lnTo>
                  <a:lnTo>
                    <a:pt x="2760" y="813"/>
                  </a:lnTo>
                  <a:lnTo>
                    <a:pt x="2748" y="799"/>
                  </a:lnTo>
                  <a:lnTo>
                    <a:pt x="2737" y="789"/>
                  </a:lnTo>
                  <a:lnTo>
                    <a:pt x="2731" y="781"/>
                  </a:lnTo>
                  <a:lnTo>
                    <a:pt x="2730" y="780"/>
                  </a:lnTo>
                  <a:lnTo>
                    <a:pt x="2680" y="808"/>
                  </a:lnTo>
                  <a:lnTo>
                    <a:pt x="2673" y="799"/>
                  </a:lnTo>
                  <a:lnTo>
                    <a:pt x="2664" y="793"/>
                  </a:lnTo>
                  <a:lnTo>
                    <a:pt x="2653" y="787"/>
                  </a:lnTo>
                  <a:lnTo>
                    <a:pt x="2643" y="783"/>
                  </a:lnTo>
                  <a:lnTo>
                    <a:pt x="2633" y="781"/>
                  </a:lnTo>
                  <a:lnTo>
                    <a:pt x="2621" y="780"/>
                  </a:lnTo>
                  <a:lnTo>
                    <a:pt x="2610" y="781"/>
                  </a:lnTo>
                  <a:lnTo>
                    <a:pt x="2598" y="784"/>
                  </a:lnTo>
                  <a:lnTo>
                    <a:pt x="2589" y="789"/>
                  </a:lnTo>
                  <a:lnTo>
                    <a:pt x="2580" y="795"/>
                  </a:lnTo>
                  <a:lnTo>
                    <a:pt x="2573" y="801"/>
                  </a:lnTo>
                  <a:lnTo>
                    <a:pt x="2565" y="810"/>
                  </a:lnTo>
                  <a:lnTo>
                    <a:pt x="2547" y="789"/>
                  </a:lnTo>
                  <a:lnTo>
                    <a:pt x="2325" y="808"/>
                  </a:lnTo>
                  <a:lnTo>
                    <a:pt x="2320" y="810"/>
                  </a:lnTo>
                  <a:lnTo>
                    <a:pt x="2316" y="810"/>
                  </a:lnTo>
                  <a:lnTo>
                    <a:pt x="2311" y="810"/>
                  </a:lnTo>
                  <a:lnTo>
                    <a:pt x="2308" y="811"/>
                  </a:lnTo>
                  <a:lnTo>
                    <a:pt x="2319" y="802"/>
                  </a:lnTo>
                  <a:lnTo>
                    <a:pt x="2329" y="795"/>
                  </a:lnTo>
                  <a:lnTo>
                    <a:pt x="2341" y="784"/>
                  </a:lnTo>
                  <a:lnTo>
                    <a:pt x="2352" y="775"/>
                  </a:lnTo>
                  <a:lnTo>
                    <a:pt x="2361" y="766"/>
                  </a:lnTo>
                  <a:lnTo>
                    <a:pt x="2370" y="758"/>
                  </a:lnTo>
                  <a:lnTo>
                    <a:pt x="2376" y="749"/>
                  </a:lnTo>
                  <a:lnTo>
                    <a:pt x="2380" y="741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0" y="740"/>
                  </a:lnTo>
                  <a:lnTo>
                    <a:pt x="2382" y="720"/>
                  </a:lnTo>
                  <a:lnTo>
                    <a:pt x="2382" y="678"/>
                  </a:lnTo>
                  <a:lnTo>
                    <a:pt x="2382" y="638"/>
                  </a:lnTo>
                  <a:lnTo>
                    <a:pt x="2382" y="619"/>
                  </a:lnTo>
                  <a:lnTo>
                    <a:pt x="2087" y="483"/>
                  </a:lnTo>
                  <a:lnTo>
                    <a:pt x="2087" y="441"/>
                  </a:lnTo>
                  <a:lnTo>
                    <a:pt x="2086" y="439"/>
                  </a:lnTo>
                  <a:lnTo>
                    <a:pt x="2081" y="436"/>
                  </a:lnTo>
                  <a:lnTo>
                    <a:pt x="2075" y="432"/>
                  </a:lnTo>
                  <a:lnTo>
                    <a:pt x="2066" y="427"/>
                  </a:lnTo>
                  <a:lnTo>
                    <a:pt x="2056" y="423"/>
                  </a:lnTo>
                  <a:lnTo>
                    <a:pt x="2045" y="418"/>
                  </a:lnTo>
                  <a:lnTo>
                    <a:pt x="2033" y="414"/>
                  </a:lnTo>
                  <a:lnTo>
                    <a:pt x="2021" y="411"/>
                  </a:lnTo>
                  <a:lnTo>
                    <a:pt x="2017" y="377"/>
                  </a:lnTo>
                  <a:lnTo>
                    <a:pt x="2008" y="342"/>
                  </a:lnTo>
                  <a:lnTo>
                    <a:pt x="1998" y="309"/>
                  </a:lnTo>
                  <a:lnTo>
                    <a:pt x="1984" y="276"/>
                  </a:lnTo>
                  <a:lnTo>
                    <a:pt x="1966" y="245"/>
                  </a:lnTo>
                  <a:lnTo>
                    <a:pt x="1947" y="215"/>
                  </a:lnTo>
                  <a:lnTo>
                    <a:pt x="1924" y="187"/>
                  </a:lnTo>
                  <a:lnTo>
                    <a:pt x="1899" y="160"/>
                  </a:lnTo>
                  <a:lnTo>
                    <a:pt x="1879" y="142"/>
                  </a:lnTo>
                  <a:lnTo>
                    <a:pt x="1859" y="124"/>
                  </a:lnTo>
                  <a:lnTo>
                    <a:pt x="1838" y="108"/>
                  </a:lnTo>
                  <a:lnTo>
                    <a:pt x="1815" y="93"/>
                  </a:lnTo>
                  <a:lnTo>
                    <a:pt x="1791" y="78"/>
                  </a:lnTo>
                  <a:lnTo>
                    <a:pt x="1767" y="64"/>
                  </a:lnTo>
                  <a:lnTo>
                    <a:pt x="1742" y="52"/>
                  </a:lnTo>
                  <a:lnTo>
                    <a:pt x="1717" y="42"/>
                  </a:lnTo>
                  <a:lnTo>
                    <a:pt x="1690" y="33"/>
                  </a:lnTo>
                  <a:lnTo>
                    <a:pt x="1663" y="24"/>
                  </a:lnTo>
                  <a:lnTo>
                    <a:pt x="1636" y="16"/>
                  </a:lnTo>
                  <a:lnTo>
                    <a:pt x="1608" y="10"/>
                  </a:lnTo>
                  <a:lnTo>
                    <a:pt x="1579" y="6"/>
                  </a:lnTo>
                  <a:lnTo>
                    <a:pt x="1549" y="3"/>
                  </a:lnTo>
                  <a:lnTo>
                    <a:pt x="1521" y="0"/>
                  </a:lnTo>
                  <a:lnTo>
                    <a:pt x="1491" y="0"/>
                  </a:lnTo>
                  <a:lnTo>
                    <a:pt x="1440" y="1"/>
                  </a:lnTo>
                  <a:lnTo>
                    <a:pt x="1389" y="7"/>
                  </a:lnTo>
                  <a:lnTo>
                    <a:pt x="1342" y="18"/>
                  </a:lnTo>
                  <a:lnTo>
                    <a:pt x="1294" y="31"/>
                  </a:lnTo>
                  <a:lnTo>
                    <a:pt x="1250" y="49"/>
                  </a:lnTo>
                  <a:lnTo>
                    <a:pt x="1207" y="69"/>
                  </a:lnTo>
                  <a:lnTo>
                    <a:pt x="1168" y="93"/>
                  </a:lnTo>
                  <a:lnTo>
                    <a:pt x="1131" y="120"/>
                  </a:lnTo>
                  <a:lnTo>
                    <a:pt x="1097" y="148"/>
                  </a:lnTo>
                  <a:lnTo>
                    <a:pt x="1067" y="179"/>
                  </a:lnTo>
                  <a:lnTo>
                    <a:pt x="1040" y="214"/>
                  </a:lnTo>
                  <a:lnTo>
                    <a:pt x="1016" y="250"/>
                  </a:lnTo>
                  <a:lnTo>
                    <a:pt x="996" y="287"/>
                  </a:lnTo>
                  <a:lnTo>
                    <a:pt x="981" y="327"/>
                  </a:lnTo>
                  <a:lnTo>
                    <a:pt x="970" y="369"/>
                  </a:lnTo>
                  <a:lnTo>
                    <a:pt x="964" y="411"/>
                  </a:lnTo>
                  <a:lnTo>
                    <a:pt x="941" y="415"/>
                  </a:lnTo>
                  <a:lnTo>
                    <a:pt x="926" y="420"/>
                  </a:lnTo>
                  <a:lnTo>
                    <a:pt x="914" y="424"/>
                  </a:lnTo>
                  <a:lnTo>
                    <a:pt x="907" y="427"/>
                  </a:lnTo>
                  <a:lnTo>
                    <a:pt x="901" y="432"/>
                  </a:lnTo>
                  <a:lnTo>
                    <a:pt x="899" y="435"/>
                  </a:lnTo>
                  <a:lnTo>
                    <a:pt x="898" y="438"/>
                  </a:lnTo>
                  <a:lnTo>
                    <a:pt x="898" y="441"/>
                  </a:lnTo>
                  <a:lnTo>
                    <a:pt x="898" y="483"/>
                  </a:lnTo>
                  <a:lnTo>
                    <a:pt x="603" y="619"/>
                  </a:lnTo>
                  <a:lnTo>
                    <a:pt x="603" y="638"/>
                  </a:lnTo>
                  <a:lnTo>
                    <a:pt x="603" y="678"/>
                  </a:lnTo>
                  <a:lnTo>
                    <a:pt x="603" y="72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0"/>
                  </a:lnTo>
                  <a:lnTo>
                    <a:pt x="605" y="741"/>
                  </a:lnTo>
                  <a:lnTo>
                    <a:pt x="609" y="749"/>
                  </a:lnTo>
                  <a:lnTo>
                    <a:pt x="615" y="758"/>
                  </a:lnTo>
                  <a:lnTo>
                    <a:pt x="623" y="766"/>
                  </a:lnTo>
                  <a:lnTo>
                    <a:pt x="633" y="775"/>
                  </a:lnTo>
                  <a:lnTo>
                    <a:pt x="644" y="784"/>
                  </a:lnTo>
                  <a:lnTo>
                    <a:pt x="654" y="795"/>
                  </a:lnTo>
                  <a:lnTo>
                    <a:pt x="666" y="802"/>
                  </a:lnTo>
                  <a:lnTo>
                    <a:pt x="677" y="811"/>
                  </a:lnTo>
                  <a:lnTo>
                    <a:pt x="674" y="811"/>
                  </a:lnTo>
                  <a:lnTo>
                    <a:pt x="665" y="810"/>
                  </a:lnTo>
                  <a:lnTo>
                    <a:pt x="653" y="808"/>
                  </a:lnTo>
                  <a:lnTo>
                    <a:pt x="638" y="807"/>
                  </a:lnTo>
                  <a:lnTo>
                    <a:pt x="620" y="805"/>
                  </a:lnTo>
                  <a:lnTo>
                    <a:pt x="599" y="804"/>
                  </a:lnTo>
                  <a:lnTo>
                    <a:pt x="578" y="801"/>
                  </a:lnTo>
                  <a:lnTo>
                    <a:pt x="556" y="799"/>
                  </a:lnTo>
                  <a:lnTo>
                    <a:pt x="533" y="798"/>
                  </a:lnTo>
                  <a:lnTo>
                    <a:pt x="512" y="795"/>
                  </a:lnTo>
                  <a:lnTo>
                    <a:pt x="493" y="793"/>
                  </a:lnTo>
                  <a:lnTo>
                    <a:pt x="475" y="792"/>
                  </a:lnTo>
                  <a:lnTo>
                    <a:pt x="460" y="790"/>
                  </a:lnTo>
                  <a:lnTo>
                    <a:pt x="448" y="790"/>
                  </a:lnTo>
                  <a:lnTo>
                    <a:pt x="441" y="789"/>
                  </a:lnTo>
                  <a:lnTo>
                    <a:pt x="438" y="789"/>
                  </a:lnTo>
                  <a:lnTo>
                    <a:pt x="418" y="810"/>
                  </a:lnTo>
                  <a:lnTo>
                    <a:pt x="412" y="802"/>
                  </a:lnTo>
                  <a:lnTo>
                    <a:pt x="405" y="795"/>
                  </a:lnTo>
                  <a:lnTo>
                    <a:pt x="396" y="789"/>
                  </a:lnTo>
                  <a:lnTo>
                    <a:pt x="387" y="784"/>
                  </a:lnTo>
                  <a:lnTo>
                    <a:pt x="375" y="781"/>
                  </a:lnTo>
                  <a:lnTo>
                    <a:pt x="364" y="780"/>
                  </a:lnTo>
                  <a:lnTo>
                    <a:pt x="352" y="781"/>
                  </a:lnTo>
                  <a:lnTo>
                    <a:pt x="342" y="783"/>
                  </a:lnTo>
                  <a:lnTo>
                    <a:pt x="330" y="787"/>
                  </a:lnTo>
                  <a:lnTo>
                    <a:pt x="321" y="793"/>
                  </a:lnTo>
                  <a:lnTo>
                    <a:pt x="312" y="799"/>
                  </a:lnTo>
                  <a:lnTo>
                    <a:pt x="305" y="808"/>
                  </a:lnTo>
                  <a:lnTo>
                    <a:pt x="251" y="784"/>
                  </a:lnTo>
                  <a:lnTo>
                    <a:pt x="240" y="795"/>
                  </a:lnTo>
                  <a:lnTo>
                    <a:pt x="219" y="819"/>
                  </a:lnTo>
                  <a:lnTo>
                    <a:pt x="188" y="855"/>
                  </a:lnTo>
                  <a:lnTo>
                    <a:pt x="151" y="898"/>
                  </a:lnTo>
                  <a:lnTo>
                    <a:pt x="112" y="947"/>
                  </a:lnTo>
                  <a:lnTo>
                    <a:pt x="75" y="1000"/>
                  </a:lnTo>
                  <a:lnTo>
                    <a:pt x="40" y="1052"/>
                  </a:lnTo>
                  <a:lnTo>
                    <a:pt x="13" y="1101"/>
                  </a:lnTo>
                  <a:lnTo>
                    <a:pt x="0" y="1152"/>
                  </a:lnTo>
                  <a:lnTo>
                    <a:pt x="1" y="1207"/>
                  </a:lnTo>
                  <a:lnTo>
                    <a:pt x="13" y="1264"/>
                  </a:lnTo>
                  <a:lnTo>
                    <a:pt x="31" y="1319"/>
                  </a:lnTo>
                  <a:lnTo>
                    <a:pt x="54" y="1367"/>
                  </a:lnTo>
                  <a:lnTo>
                    <a:pt x="75" y="1407"/>
                  </a:lnTo>
                  <a:lnTo>
                    <a:pt x="91" y="1436"/>
                  </a:lnTo>
                  <a:lnTo>
                    <a:pt x="98" y="1448"/>
                  </a:lnTo>
                  <a:lnTo>
                    <a:pt x="113" y="1440"/>
                  </a:lnTo>
                  <a:lnTo>
                    <a:pt x="109" y="1430"/>
                  </a:lnTo>
                  <a:lnTo>
                    <a:pt x="100" y="1401"/>
                  </a:lnTo>
                  <a:lnTo>
                    <a:pt x="89" y="1360"/>
                  </a:lnTo>
                  <a:lnTo>
                    <a:pt x="79" y="1309"/>
                  </a:lnTo>
                  <a:lnTo>
                    <a:pt x="72" y="1254"/>
                  </a:lnTo>
                  <a:lnTo>
                    <a:pt x="73" y="1197"/>
                  </a:lnTo>
                  <a:lnTo>
                    <a:pt x="83" y="1143"/>
                  </a:lnTo>
                  <a:lnTo>
                    <a:pt x="109" y="1097"/>
                  </a:lnTo>
                  <a:lnTo>
                    <a:pt x="143" y="1056"/>
                  </a:lnTo>
                  <a:lnTo>
                    <a:pt x="178" y="1023"/>
                  </a:lnTo>
                  <a:lnTo>
                    <a:pt x="211" y="995"/>
                  </a:lnTo>
                  <a:lnTo>
                    <a:pt x="240" y="971"/>
                  </a:lnTo>
                  <a:lnTo>
                    <a:pt x="266" y="955"/>
                  </a:lnTo>
                  <a:lnTo>
                    <a:pt x="287" y="941"/>
                  </a:lnTo>
                  <a:lnTo>
                    <a:pt x="300" y="934"/>
                  </a:lnTo>
                  <a:lnTo>
                    <a:pt x="305" y="931"/>
                  </a:lnTo>
                  <a:lnTo>
                    <a:pt x="309" y="929"/>
                  </a:lnTo>
                  <a:lnTo>
                    <a:pt x="312" y="902"/>
                  </a:lnTo>
                  <a:lnTo>
                    <a:pt x="317" y="907"/>
                  </a:lnTo>
                  <a:lnTo>
                    <a:pt x="323" y="911"/>
                  </a:lnTo>
                  <a:lnTo>
                    <a:pt x="330" y="916"/>
                  </a:lnTo>
                  <a:lnTo>
                    <a:pt x="336" y="919"/>
                  </a:lnTo>
                  <a:lnTo>
                    <a:pt x="343" y="920"/>
                  </a:lnTo>
                  <a:lnTo>
                    <a:pt x="349" y="922"/>
                  </a:lnTo>
                  <a:lnTo>
                    <a:pt x="357" y="923"/>
                  </a:lnTo>
                  <a:lnTo>
                    <a:pt x="364" y="923"/>
                  </a:lnTo>
                  <a:lnTo>
                    <a:pt x="370" y="922"/>
                  </a:lnTo>
                  <a:lnTo>
                    <a:pt x="378" y="920"/>
                  </a:lnTo>
                  <a:lnTo>
                    <a:pt x="384" y="919"/>
                  </a:lnTo>
                  <a:lnTo>
                    <a:pt x="391" y="916"/>
                  </a:lnTo>
                  <a:lnTo>
                    <a:pt x="396" y="913"/>
                  </a:lnTo>
                  <a:lnTo>
                    <a:pt x="400" y="910"/>
                  </a:lnTo>
                  <a:lnTo>
                    <a:pt x="405" y="907"/>
                  </a:lnTo>
                  <a:lnTo>
                    <a:pt x="409" y="904"/>
                  </a:lnTo>
                  <a:lnTo>
                    <a:pt x="451" y="956"/>
                  </a:lnTo>
                  <a:lnTo>
                    <a:pt x="479" y="926"/>
                  </a:lnTo>
                  <a:lnTo>
                    <a:pt x="521" y="977"/>
                  </a:lnTo>
                  <a:lnTo>
                    <a:pt x="545" y="940"/>
                  </a:lnTo>
                  <a:lnTo>
                    <a:pt x="571" y="985"/>
                  </a:lnTo>
                  <a:lnTo>
                    <a:pt x="606" y="950"/>
                  </a:lnTo>
                  <a:lnTo>
                    <a:pt x="609" y="949"/>
                  </a:lnTo>
                  <a:lnTo>
                    <a:pt x="615" y="949"/>
                  </a:lnTo>
                  <a:lnTo>
                    <a:pt x="623" y="949"/>
                  </a:lnTo>
                  <a:lnTo>
                    <a:pt x="633" y="947"/>
                  </a:lnTo>
                  <a:lnTo>
                    <a:pt x="626" y="965"/>
                  </a:lnTo>
                  <a:lnTo>
                    <a:pt x="617" y="982"/>
                  </a:lnTo>
                  <a:lnTo>
                    <a:pt x="609" y="998"/>
                  </a:lnTo>
                  <a:lnTo>
                    <a:pt x="603" y="1015"/>
                  </a:lnTo>
                  <a:lnTo>
                    <a:pt x="597" y="1029"/>
                  </a:lnTo>
                  <a:lnTo>
                    <a:pt x="592" y="1043"/>
                  </a:lnTo>
                  <a:lnTo>
                    <a:pt x="587" y="1056"/>
                  </a:lnTo>
                  <a:lnTo>
                    <a:pt x="583" y="1070"/>
                  </a:lnTo>
                  <a:lnTo>
                    <a:pt x="574" y="1121"/>
                  </a:lnTo>
                  <a:lnTo>
                    <a:pt x="575" y="1177"/>
                  </a:lnTo>
                  <a:lnTo>
                    <a:pt x="584" y="1234"/>
                  </a:lnTo>
                  <a:lnTo>
                    <a:pt x="599" y="1289"/>
                  </a:lnTo>
                  <a:lnTo>
                    <a:pt x="615" y="1339"/>
                  </a:lnTo>
                  <a:lnTo>
                    <a:pt x="630" y="1378"/>
                  </a:lnTo>
                  <a:lnTo>
                    <a:pt x="641" y="1404"/>
                  </a:lnTo>
                  <a:lnTo>
                    <a:pt x="645" y="1413"/>
                  </a:lnTo>
                  <a:lnTo>
                    <a:pt x="645" y="1416"/>
                  </a:lnTo>
                  <a:lnTo>
                    <a:pt x="689" y="1418"/>
                  </a:lnTo>
                  <a:lnTo>
                    <a:pt x="686" y="1407"/>
                  </a:lnTo>
                  <a:lnTo>
                    <a:pt x="680" y="1379"/>
                  </a:lnTo>
                  <a:lnTo>
                    <a:pt x="672" y="1336"/>
                  </a:lnTo>
                  <a:lnTo>
                    <a:pt x="665" y="1283"/>
                  </a:lnTo>
                  <a:lnTo>
                    <a:pt x="659" y="1225"/>
                  </a:lnTo>
                  <a:lnTo>
                    <a:pt x="660" y="1167"/>
                  </a:lnTo>
                  <a:lnTo>
                    <a:pt x="668" y="1112"/>
                  </a:lnTo>
                  <a:lnTo>
                    <a:pt x="684" y="1065"/>
                  </a:lnTo>
                  <a:lnTo>
                    <a:pt x="693" y="1050"/>
                  </a:lnTo>
                  <a:lnTo>
                    <a:pt x="702" y="1035"/>
                  </a:lnTo>
                  <a:lnTo>
                    <a:pt x="711" y="1020"/>
                  </a:lnTo>
                  <a:lnTo>
                    <a:pt x="722" y="1006"/>
                  </a:lnTo>
                  <a:lnTo>
                    <a:pt x="730" y="992"/>
                  </a:lnTo>
                  <a:lnTo>
                    <a:pt x="741" y="979"/>
                  </a:lnTo>
                  <a:lnTo>
                    <a:pt x="753" y="965"/>
                  </a:lnTo>
                  <a:lnTo>
                    <a:pt x="763" y="953"/>
                  </a:lnTo>
                  <a:lnTo>
                    <a:pt x="771" y="953"/>
                  </a:lnTo>
                  <a:lnTo>
                    <a:pt x="778" y="955"/>
                  </a:lnTo>
                  <a:lnTo>
                    <a:pt x="787" y="955"/>
                  </a:lnTo>
                  <a:lnTo>
                    <a:pt x="796" y="956"/>
                  </a:lnTo>
                  <a:lnTo>
                    <a:pt x="804" y="958"/>
                  </a:lnTo>
                  <a:lnTo>
                    <a:pt x="813" y="958"/>
                  </a:lnTo>
                  <a:lnTo>
                    <a:pt x="823" y="959"/>
                  </a:lnTo>
                  <a:lnTo>
                    <a:pt x="832" y="959"/>
                  </a:lnTo>
                  <a:lnTo>
                    <a:pt x="1005" y="979"/>
                  </a:lnTo>
                  <a:lnTo>
                    <a:pt x="1028" y="986"/>
                  </a:lnTo>
                  <a:lnTo>
                    <a:pt x="1052" y="995"/>
                  </a:lnTo>
                  <a:lnTo>
                    <a:pt x="1076" y="1003"/>
                  </a:lnTo>
                  <a:lnTo>
                    <a:pt x="1101" y="1010"/>
                  </a:lnTo>
                  <a:lnTo>
                    <a:pt x="1126" y="1019"/>
                  </a:lnTo>
                  <a:lnTo>
                    <a:pt x="1152" y="1025"/>
                  </a:lnTo>
                  <a:lnTo>
                    <a:pt x="1180" y="1032"/>
                  </a:lnTo>
                  <a:lnTo>
                    <a:pt x="1207" y="1038"/>
                  </a:lnTo>
                  <a:lnTo>
                    <a:pt x="1236" y="1044"/>
                  </a:lnTo>
                  <a:lnTo>
                    <a:pt x="1265" y="1050"/>
                  </a:lnTo>
                  <a:lnTo>
                    <a:pt x="1297" y="1055"/>
                  </a:lnTo>
                  <a:lnTo>
                    <a:pt x="1327" y="1059"/>
                  </a:lnTo>
                  <a:lnTo>
                    <a:pt x="1360" y="1062"/>
                  </a:lnTo>
                  <a:lnTo>
                    <a:pt x="1392" y="1065"/>
                  </a:lnTo>
                  <a:lnTo>
                    <a:pt x="1427" y="1067"/>
                  </a:lnTo>
                  <a:lnTo>
                    <a:pt x="1461" y="1067"/>
                  </a:lnTo>
                  <a:lnTo>
                    <a:pt x="1461" y="1620"/>
                  </a:lnTo>
                  <a:lnTo>
                    <a:pt x="1528" y="1620"/>
                  </a:lnTo>
                  <a:lnTo>
                    <a:pt x="1528" y="1067"/>
                  </a:lnTo>
                  <a:lnTo>
                    <a:pt x="1557" y="1065"/>
                  </a:lnTo>
                  <a:lnTo>
                    <a:pt x="1584" y="1064"/>
                  </a:lnTo>
                  <a:lnTo>
                    <a:pt x="1612" y="1062"/>
                  </a:lnTo>
                  <a:lnTo>
                    <a:pt x="1639" y="1059"/>
                  </a:lnTo>
                  <a:lnTo>
                    <a:pt x="1667" y="1055"/>
                  </a:lnTo>
                  <a:lnTo>
                    <a:pt x="1696" y="1052"/>
                  </a:lnTo>
                  <a:lnTo>
                    <a:pt x="1723" y="1047"/>
                  </a:lnTo>
                  <a:lnTo>
                    <a:pt x="1751" y="1041"/>
                  </a:lnTo>
                  <a:lnTo>
                    <a:pt x="1779" y="1037"/>
                  </a:lnTo>
                  <a:lnTo>
                    <a:pt x="1808" y="1029"/>
                  </a:lnTo>
                  <a:lnTo>
                    <a:pt x="1835" y="1023"/>
                  </a:lnTo>
                  <a:lnTo>
                    <a:pt x="1863" y="1016"/>
                  </a:lnTo>
                  <a:lnTo>
                    <a:pt x="1891" y="1007"/>
                  </a:lnTo>
                  <a:lnTo>
                    <a:pt x="1920" y="1000"/>
                  </a:lnTo>
                  <a:lnTo>
                    <a:pt x="1947" y="991"/>
                  </a:lnTo>
                  <a:lnTo>
                    <a:pt x="1975" y="980"/>
                  </a:lnTo>
                  <a:lnTo>
                    <a:pt x="1975" y="980"/>
                  </a:lnTo>
                  <a:lnTo>
                    <a:pt x="2153" y="959"/>
                  </a:lnTo>
                  <a:lnTo>
                    <a:pt x="2162" y="959"/>
                  </a:lnTo>
                  <a:lnTo>
                    <a:pt x="2172" y="958"/>
                  </a:lnTo>
                  <a:lnTo>
                    <a:pt x="2181" y="958"/>
                  </a:lnTo>
                  <a:lnTo>
                    <a:pt x="2190" y="956"/>
                  </a:lnTo>
                  <a:lnTo>
                    <a:pt x="2198" y="955"/>
                  </a:lnTo>
                  <a:lnTo>
                    <a:pt x="2207" y="955"/>
                  </a:lnTo>
                  <a:lnTo>
                    <a:pt x="2214" y="953"/>
                  </a:lnTo>
                  <a:lnTo>
                    <a:pt x="2222" y="953"/>
                  </a:lnTo>
                  <a:lnTo>
                    <a:pt x="2232" y="965"/>
                  </a:lnTo>
                  <a:lnTo>
                    <a:pt x="2244" y="979"/>
                  </a:lnTo>
                  <a:lnTo>
                    <a:pt x="2255" y="992"/>
                  </a:lnTo>
                  <a:lnTo>
                    <a:pt x="2263" y="1006"/>
                  </a:lnTo>
                  <a:lnTo>
                    <a:pt x="2274" y="1020"/>
                  </a:lnTo>
                  <a:lnTo>
                    <a:pt x="2283" y="1035"/>
                  </a:lnTo>
                  <a:lnTo>
                    <a:pt x="2292" y="1050"/>
                  </a:lnTo>
                  <a:lnTo>
                    <a:pt x="2299" y="1065"/>
                  </a:lnTo>
                  <a:lnTo>
                    <a:pt x="2317" y="1112"/>
                  </a:lnTo>
                  <a:lnTo>
                    <a:pt x="2325" y="1167"/>
                  </a:lnTo>
                  <a:lnTo>
                    <a:pt x="2325" y="1225"/>
                  </a:lnTo>
                  <a:lnTo>
                    <a:pt x="2320" y="1283"/>
                  </a:lnTo>
                  <a:lnTo>
                    <a:pt x="2313" y="1336"/>
                  </a:lnTo>
                  <a:lnTo>
                    <a:pt x="2305" y="1379"/>
                  </a:lnTo>
                  <a:lnTo>
                    <a:pt x="2299" y="1407"/>
                  </a:lnTo>
                  <a:lnTo>
                    <a:pt x="2296" y="1418"/>
                  </a:lnTo>
                  <a:lnTo>
                    <a:pt x="2344" y="1415"/>
                  </a:lnTo>
                  <a:lnTo>
                    <a:pt x="2350" y="1403"/>
                  </a:lnTo>
                  <a:lnTo>
                    <a:pt x="2361" y="1375"/>
                  </a:lnTo>
                  <a:lnTo>
                    <a:pt x="2376" y="1336"/>
                  </a:lnTo>
                  <a:lnTo>
                    <a:pt x="2390" y="1286"/>
                  </a:lnTo>
                  <a:lnTo>
                    <a:pt x="2402" y="1233"/>
                  </a:lnTo>
                  <a:lnTo>
                    <a:pt x="2411" y="1176"/>
                  </a:lnTo>
                  <a:lnTo>
                    <a:pt x="2411" y="1121"/>
                  </a:lnTo>
                  <a:lnTo>
                    <a:pt x="2402" y="1070"/>
                  </a:lnTo>
                  <a:lnTo>
                    <a:pt x="2398" y="1056"/>
                  </a:lnTo>
                  <a:lnTo>
                    <a:pt x="2393" y="1043"/>
                  </a:lnTo>
                  <a:lnTo>
                    <a:pt x="2388" y="1029"/>
                  </a:lnTo>
                  <a:lnTo>
                    <a:pt x="2382" y="1015"/>
                  </a:lnTo>
                  <a:lnTo>
                    <a:pt x="2374" y="998"/>
                  </a:lnTo>
                  <a:lnTo>
                    <a:pt x="2367" y="982"/>
                  </a:lnTo>
                  <a:lnTo>
                    <a:pt x="2359" y="965"/>
                  </a:lnTo>
                  <a:lnTo>
                    <a:pt x="2350" y="947"/>
                  </a:lnTo>
                  <a:lnTo>
                    <a:pt x="2361" y="949"/>
                  </a:lnTo>
                  <a:lnTo>
                    <a:pt x="2370" y="949"/>
                  </a:lnTo>
                  <a:lnTo>
                    <a:pt x="2376" y="949"/>
                  </a:lnTo>
                  <a:lnTo>
                    <a:pt x="2379" y="950"/>
                  </a:lnTo>
                  <a:lnTo>
                    <a:pt x="2414" y="985"/>
                  </a:lnTo>
                  <a:lnTo>
                    <a:pt x="2440" y="940"/>
                  </a:lnTo>
                  <a:lnTo>
                    <a:pt x="2464" y="977"/>
                  </a:lnTo>
                  <a:lnTo>
                    <a:pt x="2506" y="926"/>
                  </a:lnTo>
                  <a:lnTo>
                    <a:pt x="2534" y="956"/>
                  </a:lnTo>
                  <a:lnTo>
                    <a:pt x="2576" y="904"/>
                  </a:lnTo>
                  <a:lnTo>
                    <a:pt x="2580" y="907"/>
                  </a:lnTo>
                  <a:lnTo>
                    <a:pt x="2585" y="910"/>
                  </a:lnTo>
                  <a:lnTo>
                    <a:pt x="2589" y="913"/>
                  </a:lnTo>
                  <a:lnTo>
                    <a:pt x="2594" y="916"/>
                  </a:lnTo>
                  <a:lnTo>
                    <a:pt x="2601" y="919"/>
                  </a:lnTo>
                  <a:lnTo>
                    <a:pt x="2607" y="920"/>
                  </a:lnTo>
                  <a:lnTo>
                    <a:pt x="2615" y="922"/>
                  </a:lnTo>
                  <a:lnTo>
                    <a:pt x="2622" y="923"/>
                  </a:lnTo>
                  <a:lnTo>
                    <a:pt x="2628" y="923"/>
                  </a:lnTo>
                  <a:lnTo>
                    <a:pt x="2636" y="922"/>
                  </a:lnTo>
                  <a:lnTo>
                    <a:pt x="2642" y="920"/>
                  </a:lnTo>
                  <a:lnTo>
                    <a:pt x="2649" y="919"/>
                  </a:lnTo>
                  <a:lnTo>
                    <a:pt x="2655" y="916"/>
                  </a:lnTo>
                  <a:lnTo>
                    <a:pt x="2662" y="911"/>
                  </a:lnTo>
                  <a:lnTo>
                    <a:pt x="2668" y="907"/>
                  </a:lnTo>
                  <a:lnTo>
                    <a:pt x="2673" y="902"/>
                  </a:lnTo>
                  <a:lnTo>
                    <a:pt x="2680" y="931"/>
                  </a:lnTo>
                  <a:lnTo>
                    <a:pt x="2685" y="934"/>
                  </a:lnTo>
                  <a:lnTo>
                    <a:pt x="2698" y="941"/>
                  </a:lnTo>
                  <a:lnTo>
                    <a:pt x="2719" y="955"/>
                  </a:lnTo>
                  <a:lnTo>
                    <a:pt x="2745" y="971"/>
                  </a:lnTo>
                  <a:lnTo>
                    <a:pt x="2774" y="995"/>
                  </a:lnTo>
                  <a:lnTo>
                    <a:pt x="2807" y="1023"/>
                  </a:lnTo>
                  <a:lnTo>
                    <a:pt x="2840" y="1056"/>
                  </a:lnTo>
                  <a:lnTo>
                    <a:pt x="2875" y="1097"/>
                  </a:lnTo>
                  <a:lnTo>
                    <a:pt x="2900" y="1143"/>
                  </a:lnTo>
                  <a:lnTo>
                    <a:pt x="2912" y="1197"/>
                  </a:lnTo>
                  <a:lnTo>
                    <a:pt x="2912" y="1254"/>
                  </a:lnTo>
                  <a:lnTo>
                    <a:pt x="2906" y="1309"/>
                  </a:lnTo>
                  <a:lnTo>
                    <a:pt x="2896" y="1360"/>
                  </a:lnTo>
                  <a:lnTo>
                    <a:pt x="2885" y="1401"/>
                  </a:lnTo>
                  <a:lnTo>
                    <a:pt x="2876" y="1430"/>
                  </a:lnTo>
                  <a:lnTo>
                    <a:pt x="2872" y="1440"/>
                  </a:lnTo>
                  <a:lnTo>
                    <a:pt x="2885" y="1448"/>
                  </a:lnTo>
                  <a:lnTo>
                    <a:pt x="2893" y="1436"/>
                  </a:lnTo>
                  <a:lnTo>
                    <a:pt x="2909" y="1407"/>
                  </a:lnTo>
                  <a:lnTo>
                    <a:pt x="2930" y="1367"/>
                  </a:lnTo>
                  <a:lnTo>
                    <a:pt x="2952" y="1319"/>
                  </a:lnTo>
                  <a:lnTo>
                    <a:pt x="2972" y="1264"/>
                  </a:lnTo>
                  <a:lnTo>
                    <a:pt x="2984" y="1207"/>
                  </a:lnTo>
                  <a:lnTo>
                    <a:pt x="2985" y="1152"/>
                  </a:lnTo>
                  <a:lnTo>
                    <a:pt x="2972" y="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476" y="4677"/>
              <a:ext cx="21" cy="107"/>
            </a:xfrm>
            <a:custGeom>
              <a:avLst/>
              <a:gdLst>
                <a:gd name="T0" fmla="*/ 0 w 21"/>
                <a:gd name="T1" fmla="*/ 0 h 107"/>
                <a:gd name="T2" fmla="*/ 4 w 21"/>
                <a:gd name="T3" fmla="*/ 2 h 107"/>
                <a:gd name="T4" fmla="*/ 9 w 21"/>
                <a:gd name="T5" fmla="*/ 5 h 107"/>
                <a:gd name="T6" fmla="*/ 15 w 21"/>
                <a:gd name="T7" fmla="*/ 6 h 107"/>
                <a:gd name="T8" fmla="*/ 21 w 21"/>
                <a:gd name="T9" fmla="*/ 9 h 107"/>
                <a:gd name="T10" fmla="*/ 21 w 21"/>
                <a:gd name="T11" fmla="*/ 107 h 107"/>
                <a:gd name="T12" fmla="*/ 12 w 21"/>
                <a:gd name="T13" fmla="*/ 104 h 107"/>
                <a:gd name="T14" fmla="*/ 6 w 21"/>
                <a:gd name="T15" fmla="*/ 101 h 107"/>
                <a:gd name="T16" fmla="*/ 1 w 21"/>
                <a:gd name="T17" fmla="*/ 98 h 107"/>
                <a:gd name="T18" fmla="*/ 0 w 21"/>
                <a:gd name="T19" fmla="*/ 95 h 107"/>
                <a:gd name="T20" fmla="*/ 0 w 2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7">
                  <a:moveTo>
                    <a:pt x="0" y="0"/>
                  </a:moveTo>
                  <a:lnTo>
                    <a:pt x="4" y="2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21" y="107"/>
                  </a:lnTo>
                  <a:lnTo>
                    <a:pt x="12" y="104"/>
                  </a:lnTo>
                  <a:lnTo>
                    <a:pt x="6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79" y="4536"/>
              <a:ext cx="1735" cy="194"/>
            </a:xfrm>
            <a:custGeom>
              <a:avLst/>
              <a:gdLst>
                <a:gd name="T0" fmla="*/ 288 w 1735"/>
                <a:gd name="T1" fmla="*/ 6 h 194"/>
                <a:gd name="T2" fmla="*/ 323 w 1735"/>
                <a:gd name="T3" fmla="*/ 16 h 194"/>
                <a:gd name="T4" fmla="*/ 376 w 1735"/>
                <a:gd name="T5" fmla="*/ 25 h 194"/>
                <a:gd name="T6" fmla="*/ 447 w 1735"/>
                <a:gd name="T7" fmla="*/ 32 h 194"/>
                <a:gd name="T8" fmla="*/ 529 w 1735"/>
                <a:gd name="T9" fmla="*/ 38 h 194"/>
                <a:gd name="T10" fmla="*/ 620 w 1735"/>
                <a:gd name="T11" fmla="*/ 43 h 194"/>
                <a:gd name="T12" fmla="*/ 717 w 1735"/>
                <a:gd name="T13" fmla="*/ 46 h 194"/>
                <a:gd name="T14" fmla="*/ 817 w 1735"/>
                <a:gd name="T15" fmla="*/ 47 h 194"/>
                <a:gd name="T16" fmla="*/ 919 w 1735"/>
                <a:gd name="T17" fmla="*/ 47 h 194"/>
                <a:gd name="T18" fmla="*/ 1019 w 1735"/>
                <a:gd name="T19" fmla="*/ 46 h 194"/>
                <a:gd name="T20" fmla="*/ 1118 w 1735"/>
                <a:gd name="T21" fmla="*/ 43 h 194"/>
                <a:gd name="T22" fmla="*/ 1209 w 1735"/>
                <a:gd name="T23" fmla="*/ 38 h 194"/>
                <a:gd name="T24" fmla="*/ 1292 w 1735"/>
                <a:gd name="T25" fmla="*/ 32 h 194"/>
                <a:gd name="T26" fmla="*/ 1361 w 1735"/>
                <a:gd name="T27" fmla="*/ 25 h 194"/>
                <a:gd name="T28" fmla="*/ 1415 w 1735"/>
                <a:gd name="T29" fmla="*/ 16 h 194"/>
                <a:gd name="T30" fmla="*/ 1451 w 1735"/>
                <a:gd name="T31" fmla="*/ 6 h 194"/>
                <a:gd name="T32" fmla="*/ 1735 w 1735"/>
                <a:gd name="T33" fmla="*/ 128 h 194"/>
                <a:gd name="T34" fmla="*/ 1705 w 1735"/>
                <a:gd name="T35" fmla="*/ 138 h 194"/>
                <a:gd name="T36" fmla="*/ 1651 w 1735"/>
                <a:gd name="T37" fmla="*/ 150 h 194"/>
                <a:gd name="T38" fmla="*/ 1575 w 1735"/>
                <a:gd name="T39" fmla="*/ 161 h 194"/>
                <a:gd name="T40" fmla="*/ 1475 w 1735"/>
                <a:gd name="T41" fmla="*/ 171 h 194"/>
                <a:gd name="T42" fmla="*/ 1354 w 1735"/>
                <a:gd name="T43" fmla="*/ 180 h 194"/>
                <a:gd name="T44" fmla="*/ 1212 w 1735"/>
                <a:gd name="T45" fmla="*/ 188 h 194"/>
                <a:gd name="T46" fmla="*/ 1050 w 1735"/>
                <a:gd name="T47" fmla="*/ 192 h 194"/>
                <a:gd name="T48" fmla="*/ 868 w 1735"/>
                <a:gd name="T49" fmla="*/ 194 h 194"/>
                <a:gd name="T50" fmla="*/ 681 w 1735"/>
                <a:gd name="T51" fmla="*/ 192 h 194"/>
                <a:gd name="T52" fmla="*/ 517 w 1735"/>
                <a:gd name="T53" fmla="*/ 186 h 194"/>
                <a:gd name="T54" fmla="*/ 372 w 1735"/>
                <a:gd name="T55" fmla="*/ 179 h 194"/>
                <a:gd name="T56" fmla="*/ 251 w 1735"/>
                <a:gd name="T57" fmla="*/ 170 h 194"/>
                <a:gd name="T58" fmla="*/ 152 w 1735"/>
                <a:gd name="T59" fmla="*/ 159 h 194"/>
                <a:gd name="T60" fmla="*/ 76 w 1735"/>
                <a:gd name="T61" fmla="*/ 147 h 194"/>
                <a:gd name="T62" fmla="*/ 25 w 1735"/>
                <a:gd name="T63" fmla="*/ 136 h 194"/>
                <a:gd name="T64" fmla="*/ 0 w 1735"/>
                <a:gd name="T65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5" h="194">
                  <a:moveTo>
                    <a:pt x="279" y="0"/>
                  </a:moveTo>
                  <a:lnTo>
                    <a:pt x="288" y="6"/>
                  </a:lnTo>
                  <a:lnTo>
                    <a:pt x="303" y="11"/>
                  </a:lnTo>
                  <a:lnTo>
                    <a:pt x="323" y="16"/>
                  </a:lnTo>
                  <a:lnTo>
                    <a:pt x="348" y="20"/>
                  </a:lnTo>
                  <a:lnTo>
                    <a:pt x="376" y="25"/>
                  </a:lnTo>
                  <a:lnTo>
                    <a:pt x="409" y="29"/>
                  </a:lnTo>
                  <a:lnTo>
                    <a:pt x="447" y="32"/>
                  </a:lnTo>
                  <a:lnTo>
                    <a:pt x="487" y="35"/>
                  </a:lnTo>
                  <a:lnTo>
                    <a:pt x="529" y="38"/>
                  </a:lnTo>
                  <a:lnTo>
                    <a:pt x="574" y="41"/>
                  </a:lnTo>
                  <a:lnTo>
                    <a:pt x="620" y="43"/>
                  </a:lnTo>
                  <a:lnTo>
                    <a:pt x="668" y="44"/>
                  </a:lnTo>
                  <a:lnTo>
                    <a:pt x="717" y="46"/>
                  </a:lnTo>
                  <a:lnTo>
                    <a:pt x="768" y="47"/>
                  </a:lnTo>
                  <a:lnTo>
                    <a:pt x="817" y="47"/>
                  </a:lnTo>
                  <a:lnTo>
                    <a:pt x="868" y="47"/>
                  </a:lnTo>
                  <a:lnTo>
                    <a:pt x="919" y="47"/>
                  </a:lnTo>
                  <a:lnTo>
                    <a:pt x="970" y="47"/>
                  </a:lnTo>
                  <a:lnTo>
                    <a:pt x="1019" y="46"/>
                  </a:lnTo>
                  <a:lnTo>
                    <a:pt x="1070" y="44"/>
                  </a:lnTo>
                  <a:lnTo>
                    <a:pt x="1118" y="43"/>
                  </a:lnTo>
                  <a:lnTo>
                    <a:pt x="1164" y="41"/>
                  </a:lnTo>
                  <a:lnTo>
                    <a:pt x="1209" y="38"/>
                  </a:lnTo>
                  <a:lnTo>
                    <a:pt x="1252" y="35"/>
                  </a:lnTo>
                  <a:lnTo>
                    <a:pt x="1292" y="32"/>
                  </a:lnTo>
                  <a:lnTo>
                    <a:pt x="1328" y="29"/>
                  </a:lnTo>
                  <a:lnTo>
                    <a:pt x="1361" y="25"/>
                  </a:lnTo>
                  <a:lnTo>
                    <a:pt x="1391" y="20"/>
                  </a:lnTo>
                  <a:lnTo>
                    <a:pt x="1415" y="16"/>
                  </a:lnTo>
                  <a:lnTo>
                    <a:pt x="1436" y="11"/>
                  </a:lnTo>
                  <a:lnTo>
                    <a:pt x="1451" y="6"/>
                  </a:lnTo>
                  <a:lnTo>
                    <a:pt x="1460" y="0"/>
                  </a:lnTo>
                  <a:lnTo>
                    <a:pt x="1735" y="128"/>
                  </a:lnTo>
                  <a:lnTo>
                    <a:pt x="1723" y="134"/>
                  </a:lnTo>
                  <a:lnTo>
                    <a:pt x="1705" y="138"/>
                  </a:lnTo>
                  <a:lnTo>
                    <a:pt x="1681" y="144"/>
                  </a:lnTo>
                  <a:lnTo>
                    <a:pt x="1651" y="150"/>
                  </a:lnTo>
                  <a:lnTo>
                    <a:pt x="1615" y="156"/>
                  </a:lnTo>
                  <a:lnTo>
                    <a:pt x="1575" y="161"/>
                  </a:lnTo>
                  <a:lnTo>
                    <a:pt x="1527" y="167"/>
                  </a:lnTo>
                  <a:lnTo>
                    <a:pt x="1475" y="171"/>
                  </a:lnTo>
                  <a:lnTo>
                    <a:pt x="1418" y="176"/>
                  </a:lnTo>
                  <a:lnTo>
                    <a:pt x="1354" y="180"/>
                  </a:lnTo>
                  <a:lnTo>
                    <a:pt x="1286" y="185"/>
                  </a:lnTo>
                  <a:lnTo>
                    <a:pt x="1212" y="188"/>
                  </a:lnTo>
                  <a:lnTo>
                    <a:pt x="1134" y="191"/>
                  </a:lnTo>
                  <a:lnTo>
                    <a:pt x="1050" y="192"/>
                  </a:lnTo>
                  <a:lnTo>
                    <a:pt x="962" y="194"/>
                  </a:lnTo>
                  <a:lnTo>
                    <a:pt x="868" y="194"/>
                  </a:lnTo>
                  <a:lnTo>
                    <a:pt x="772" y="194"/>
                  </a:lnTo>
                  <a:lnTo>
                    <a:pt x="681" y="192"/>
                  </a:lnTo>
                  <a:lnTo>
                    <a:pt x="596" y="189"/>
                  </a:lnTo>
                  <a:lnTo>
                    <a:pt x="517" y="186"/>
                  </a:lnTo>
                  <a:lnTo>
                    <a:pt x="442" y="183"/>
                  </a:lnTo>
                  <a:lnTo>
                    <a:pt x="372" y="179"/>
                  </a:lnTo>
                  <a:lnTo>
                    <a:pt x="309" y="174"/>
                  </a:lnTo>
                  <a:lnTo>
                    <a:pt x="251" y="170"/>
                  </a:lnTo>
                  <a:lnTo>
                    <a:pt x="199" y="165"/>
                  </a:lnTo>
                  <a:lnTo>
                    <a:pt x="152" y="159"/>
                  </a:lnTo>
                  <a:lnTo>
                    <a:pt x="110" y="153"/>
                  </a:lnTo>
                  <a:lnTo>
                    <a:pt x="76" y="147"/>
                  </a:lnTo>
                  <a:lnTo>
                    <a:pt x="48" y="141"/>
                  </a:lnTo>
                  <a:lnTo>
                    <a:pt x="25" y="136"/>
                  </a:lnTo>
                  <a:lnTo>
                    <a:pt x="9" y="131"/>
                  </a:lnTo>
                  <a:lnTo>
                    <a:pt x="0" y="12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835" y="4456"/>
              <a:ext cx="1027" cy="45"/>
            </a:xfrm>
            <a:custGeom>
              <a:avLst/>
              <a:gdLst>
                <a:gd name="T0" fmla="*/ 1014 w 1027"/>
                <a:gd name="T1" fmla="*/ 26 h 45"/>
                <a:gd name="T2" fmla="*/ 980 w 1027"/>
                <a:gd name="T3" fmla="*/ 30 h 45"/>
                <a:gd name="T4" fmla="*/ 932 w 1027"/>
                <a:gd name="T5" fmla="*/ 35 h 45"/>
                <a:gd name="T6" fmla="*/ 875 w 1027"/>
                <a:gd name="T7" fmla="*/ 38 h 45"/>
                <a:gd name="T8" fmla="*/ 809 w 1027"/>
                <a:gd name="T9" fmla="*/ 41 h 45"/>
                <a:gd name="T10" fmla="*/ 733 w 1027"/>
                <a:gd name="T11" fmla="*/ 42 h 45"/>
                <a:gd name="T12" fmla="*/ 649 w 1027"/>
                <a:gd name="T13" fmla="*/ 44 h 45"/>
                <a:gd name="T14" fmla="*/ 560 w 1027"/>
                <a:gd name="T15" fmla="*/ 45 h 45"/>
                <a:gd name="T16" fmla="*/ 466 w 1027"/>
                <a:gd name="T17" fmla="*/ 45 h 45"/>
                <a:gd name="T18" fmla="*/ 376 w 1027"/>
                <a:gd name="T19" fmla="*/ 44 h 45"/>
                <a:gd name="T20" fmla="*/ 292 w 1027"/>
                <a:gd name="T21" fmla="*/ 42 h 45"/>
                <a:gd name="T22" fmla="*/ 218 w 1027"/>
                <a:gd name="T23" fmla="*/ 41 h 45"/>
                <a:gd name="T24" fmla="*/ 152 w 1027"/>
                <a:gd name="T25" fmla="*/ 38 h 45"/>
                <a:gd name="T26" fmla="*/ 94 w 1027"/>
                <a:gd name="T27" fmla="*/ 35 h 45"/>
                <a:gd name="T28" fmla="*/ 47 w 1027"/>
                <a:gd name="T29" fmla="*/ 30 h 45"/>
                <a:gd name="T30" fmla="*/ 13 w 1027"/>
                <a:gd name="T31" fmla="*/ 26 h 45"/>
                <a:gd name="T32" fmla="*/ 0 w 1027"/>
                <a:gd name="T33" fmla="*/ 24 h 45"/>
                <a:gd name="T34" fmla="*/ 0 w 1027"/>
                <a:gd name="T35" fmla="*/ 23 h 45"/>
                <a:gd name="T36" fmla="*/ 13 w 1027"/>
                <a:gd name="T37" fmla="*/ 20 h 45"/>
                <a:gd name="T38" fmla="*/ 47 w 1027"/>
                <a:gd name="T39" fmla="*/ 15 h 45"/>
                <a:gd name="T40" fmla="*/ 94 w 1027"/>
                <a:gd name="T41" fmla="*/ 12 h 45"/>
                <a:gd name="T42" fmla="*/ 152 w 1027"/>
                <a:gd name="T43" fmla="*/ 8 h 45"/>
                <a:gd name="T44" fmla="*/ 218 w 1027"/>
                <a:gd name="T45" fmla="*/ 5 h 45"/>
                <a:gd name="T46" fmla="*/ 292 w 1027"/>
                <a:gd name="T47" fmla="*/ 3 h 45"/>
                <a:gd name="T48" fmla="*/ 376 w 1027"/>
                <a:gd name="T49" fmla="*/ 2 h 45"/>
                <a:gd name="T50" fmla="*/ 466 w 1027"/>
                <a:gd name="T51" fmla="*/ 0 h 45"/>
                <a:gd name="T52" fmla="*/ 560 w 1027"/>
                <a:gd name="T53" fmla="*/ 0 h 45"/>
                <a:gd name="T54" fmla="*/ 649 w 1027"/>
                <a:gd name="T55" fmla="*/ 2 h 45"/>
                <a:gd name="T56" fmla="*/ 733 w 1027"/>
                <a:gd name="T57" fmla="*/ 3 h 45"/>
                <a:gd name="T58" fmla="*/ 809 w 1027"/>
                <a:gd name="T59" fmla="*/ 5 h 45"/>
                <a:gd name="T60" fmla="*/ 875 w 1027"/>
                <a:gd name="T61" fmla="*/ 8 h 45"/>
                <a:gd name="T62" fmla="*/ 932 w 1027"/>
                <a:gd name="T63" fmla="*/ 12 h 45"/>
                <a:gd name="T64" fmla="*/ 980 w 1027"/>
                <a:gd name="T65" fmla="*/ 15 h 45"/>
                <a:gd name="T66" fmla="*/ 1014 w 1027"/>
                <a:gd name="T67" fmla="*/ 20 h 45"/>
                <a:gd name="T68" fmla="*/ 1027 w 1027"/>
                <a:gd name="T69" fmla="*/ 23 h 45"/>
                <a:gd name="T70" fmla="*/ 1027 w 1027"/>
                <a:gd name="T7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7" h="45">
                  <a:moveTo>
                    <a:pt x="1027" y="24"/>
                  </a:moveTo>
                  <a:lnTo>
                    <a:pt x="1014" y="26"/>
                  </a:lnTo>
                  <a:lnTo>
                    <a:pt x="998" y="29"/>
                  </a:lnTo>
                  <a:lnTo>
                    <a:pt x="980" y="30"/>
                  </a:lnTo>
                  <a:lnTo>
                    <a:pt x="957" y="33"/>
                  </a:lnTo>
                  <a:lnTo>
                    <a:pt x="932" y="35"/>
                  </a:lnTo>
                  <a:lnTo>
                    <a:pt x="905" y="36"/>
                  </a:lnTo>
                  <a:lnTo>
                    <a:pt x="875" y="38"/>
                  </a:lnTo>
                  <a:lnTo>
                    <a:pt x="844" y="39"/>
                  </a:lnTo>
                  <a:lnTo>
                    <a:pt x="809" y="41"/>
                  </a:lnTo>
                  <a:lnTo>
                    <a:pt x="772" y="42"/>
                  </a:lnTo>
                  <a:lnTo>
                    <a:pt x="733" y="42"/>
                  </a:lnTo>
                  <a:lnTo>
                    <a:pt x="693" y="44"/>
                  </a:lnTo>
                  <a:lnTo>
                    <a:pt x="649" y="44"/>
                  </a:lnTo>
                  <a:lnTo>
                    <a:pt x="606" y="45"/>
                  </a:lnTo>
                  <a:lnTo>
                    <a:pt x="560" y="45"/>
                  </a:lnTo>
                  <a:lnTo>
                    <a:pt x="512" y="45"/>
                  </a:lnTo>
                  <a:lnTo>
                    <a:pt x="466" y="45"/>
                  </a:lnTo>
                  <a:lnTo>
                    <a:pt x="419" y="45"/>
                  </a:lnTo>
                  <a:lnTo>
                    <a:pt x="376" y="44"/>
                  </a:lnTo>
                  <a:lnTo>
                    <a:pt x="333" y="44"/>
                  </a:lnTo>
                  <a:lnTo>
                    <a:pt x="292" y="42"/>
                  </a:lnTo>
                  <a:lnTo>
                    <a:pt x="255" y="42"/>
                  </a:lnTo>
                  <a:lnTo>
                    <a:pt x="218" y="41"/>
                  </a:lnTo>
                  <a:lnTo>
                    <a:pt x="183" y="39"/>
                  </a:lnTo>
                  <a:lnTo>
                    <a:pt x="152" y="38"/>
                  </a:lnTo>
                  <a:lnTo>
                    <a:pt x="122" y="36"/>
                  </a:lnTo>
                  <a:lnTo>
                    <a:pt x="94" y="35"/>
                  </a:lnTo>
                  <a:lnTo>
                    <a:pt x="70" y="33"/>
                  </a:lnTo>
                  <a:lnTo>
                    <a:pt x="47" y="30"/>
                  </a:lnTo>
                  <a:lnTo>
                    <a:pt x="29" y="29"/>
                  </a:lnTo>
                  <a:lnTo>
                    <a:pt x="13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3" y="20"/>
                  </a:lnTo>
                  <a:lnTo>
                    <a:pt x="29" y="17"/>
                  </a:lnTo>
                  <a:lnTo>
                    <a:pt x="47" y="15"/>
                  </a:lnTo>
                  <a:lnTo>
                    <a:pt x="70" y="14"/>
                  </a:lnTo>
                  <a:lnTo>
                    <a:pt x="94" y="12"/>
                  </a:lnTo>
                  <a:lnTo>
                    <a:pt x="122" y="9"/>
                  </a:lnTo>
                  <a:lnTo>
                    <a:pt x="152" y="8"/>
                  </a:lnTo>
                  <a:lnTo>
                    <a:pt x="183" y="6"/>
                  </a:lnTo>
                  <a:lnTo>
                    <a:pt x="218" y="5"/>
                  </a:lnTo>
                  <a:lnTo>
                    <a:pt x="255" y="5"/>
                  </a:lnTo>
                  <a:lnTo>
                    <a:pt x="292" y="3"/>
                  </a:lnTo>
                  <a:lnTo>
                    <a:pt x="333" y="2"/>
                  </a:lnTo>
                  <a:lnTo>
                    <a:pt x="376" y="2"/>
                  </a:lnTo>
                  <a:lnTo>
                    <a:pt x="419" y="0"/>
                  </a:lnTo>
                  <a:lnTo>
                    <a:pt x="466" y="0"/>
                  </a:lnTo>
                  <a:lnTo>
                    <a:pt x="512" y="0"/>
                  </a:lnTo>
                  <a:lnTo>
                    <a:pt x="560" y="0"/>
                  </a:lnTo>
                  <a:lnTo>
                    <a:pt x="606" y="0"/>
                  </a:lnTo>
                  <a:lnTo>
                    <a:pt x="649" y="2"/>
                  </a:lnTo>
                  <a:lnTo>
                    <a:pt x="693" y="2"/>
                  </a:lnTo>
                  <a:lnTo>
                    <a:pt x="733" y="3"/>
                  </a:lnTo>
                  <a:lnTo>
                    <a:pt x="772" y="5"/>
                  </a:lnTo>
                  <a:lnTo>
                    <a:pt x="809" y="5"/>
                  </a:lnTo>
                  <a:lnTo>
                    <a:pt x="844" y="6"/>
                  </a:lnTo>
                  <a:lnTo>
                    <a:pt x="875" y="8"/>
                  </a:lnTo>
                  <a:lnTo>
                    <a:pt x="905" y="9"/>
                  </a:lnTo>
                  <a:lnTo>
                    <a:pt x="932" y="12"/>
                  </a:lnTo>
                  <a:lnTo>
                    <a:pt x="957" y="14"/>
                  </a:lnTo>
                  <a:lnTo>
                    <a:pt x="980" y="15"/>
                  </a:lnTo>
                  <a:lnTo>
                    <a:pt x="998" y="17"/>
                  </a:lnTo>
                  <a:lnTo>
                    <a:pt x="1014" y="20"/>
                  </a:lnTo>
                  <a:lnTo>
                    <a:pt x="1027" y="21"/>
                  </a:lnTo>
                  <a:lnTo>
                    <a:pt x="1027" y="23"/>
                  </a:lnTo>
                  <a:lnTo>
                    <a:pt x="1027" y="23"/>
                  </a:lnTo>
                  <a:lnTo>
                    <a:pt x="1027" y="24"/>
                  </a:lnTo>
                  <a:lnTo>
                    <a:pt x="1027" y="24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36" y="4507"/>
              <a:ext cx="825" cy="15"/>
            </a:xfrm>
            <a:custGeom>
              <a:avLst/>
              <a:gdLst>
                <a:gd name="T0" fmla="*/ 433 w 825"/>
                <a:gd name="T1" fmla="*/ 12 h 15"/>
                <a:gd name="T2" fmla="*/ 481 w 825"/>
                <a:gd name="T3" fmla="*/ 12 h 15"/>
                <a:gd name="T4" fmla="*/ 532 w 825"/>
                <a:gd name="T5" fmla="*/ 11 h 15"/>
                <a:gd name="T6" fmla="*/ 587 w 825"/>
                <a:gd name="T7" fmla="*/ 11 h 15"/>
                <a:gd name="T8" fmla="*/ 643 w 825"/>
                <a:gd name="T9" fmla="*/ 9 h 15"/>
                <a:gd name="T10" fmla="*/ 698 w 825"/>
                <a:gd name="T11" fmla="*/ 8 h 15"/>
                <a:gd name="T12" fmla="*/ 752 w 825"/>
                <a:gd name="T13" fmla="*/ 5 h 15"/>
                <a:gd name="T14" fmla="*/ 801 w 825"/>
                <a:gd name="T15" fmla="*/ 2 h 15"/>
                <a:gd name="T16" fmla="*/ 805 w 825"/>
                <a:gd name="T17" fmla="*/ 2 h 15"/>
                <a:gd name="T18" fmla="*/ 765 w 825"/>
                <a:gd name="T19" fmla="*/ 5 h 15"/>
                <a:gd name="T20" fmla="*/ 720 w 825"/>
                <a:gd name="T21" fmla="*/ 8 h 15"/>
                <a:gd name="T22" fmla="*/ 672 w 825"/>
                <a:gd name="T23" fmla="*/ 11 h 15"/>
                <a:gd name="T24" fmla="*/ 620 w 825"/>
                <a:gd name="T25" fmla="*/ 12 h 15"/>
                <a:gd name="T26" fmla="*/ 565 w 825"/>
                <a:gd name="T27" fmla="*/ 14 h 15"/>
                <a:gd name="T28" fmla="*/ 507 w 825"/>
                <a:gd name="T29" fmla="*/ 15 h 15"/>
                <a:gd name="T30" fmla="*/ 444 w 825"/>
                <a:gd name="T31" fmla="*/ 15 h 15"/>
                <a:gd name="T32" fmla="*/ 380 w 825"/>
                <a:gd name="T33" fmla="*/ 15 h 15"/>
                <a:gd name="T34" fmla="*/ 317 w 825"/>
                <a:gd name="T35" fmla="*/ 15 h 15"/>
                <a:gd name="T36" fmla="*/ 259 w 825"/>
                <a:gd name="T37" fmla="*/ 14 h 15"/>
                <a:gd name="T38" fmla="*/ 203 w 825"/>
                <a:gd name="T39" fmla="*/ 12 h 15"/>
                <a:gd name="T40" fmla="*/ 151 w 825"/>
                <a:gd name="T41" fmla="*/ 11 h 15"/>
                <a:gd name="T42" fmla="*/ 103 w 825"/>
                <a:gd name="T43" fmla="*/ 8 h 15"/>
                <a:gd name="T44" fmla="*/ 60 w 825"/>
                <a:gd name="T45" fmla="*/ 5 h 15"/>
                <a:gd name="T46" fmla="*/ 20 w 825"/>
                <a:gd name="T47" fmla="*/ 2 h 15"/>
                <a:gd name="T48" fmla="*/ 24 w 825"/>
                <a:gd name="T49" fmla="*/ 2 h 15"/>
                <a:gd name="T50" fmla="*/ 73 w 825"/>
                <a:gd name="T51" fmla="*/ 5 h 15"/>
                <a:gd name="T52" fmla="*/ 127 w 825"/>
                <a:gd name="T53" fmla="*/ 8 h 15"/>
                <a:gd name="T54" fmla="*/ 182 w 825"/>
                <a:gd name="T55" fmla="*/ 9 h 15"/>
                <a:gd name="T56" fmla="*/ 238 w 825"/>
                <a:gd name="T57" fmla="*/ 11 h 15"/>
                <a:gd name="T58" fmla="*/ 291 w 825"/>
                <a:gd name="T59" fmla="*/ 11 h 15"/>
                <a:gd name="T60" fmla="*/ 342 w 825"/>
                <a:gd name="T61" fmla="*/ 12 h 15"/>
                <a:gd name="T62" fmla="*/ 390 w 825"/>
                <a:gd name="T6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5" h="15">
                  <a:moveTo>
                    <a:pt x="411" y="12"/>
                  </a:moveTo>
                  <a:lnTo>
                    <a:pt x="433" y="12"/>
                  </a:lnTo>
                  <a:lnTo>
                    <a:pt x="456" y="12"/>
                  </a:lnTo>
                  <a:lnTo>
                    <a:pt x="481" y="12"/>
                  </a:lnTo>
                  <a:lnTo>
                    <a:pt x="507" y="12"/>
                  </a:lnTo>
                  <a:lnTo>
                    <a:pt x="532" y="11"/>
                  </a:lnTo>
                  <a:lnTo>
                    <a:pt x="559" y="11"/>
                  </a:lnTo>
                  <a:lnTo>
                    <a:pt x="587" y="11"/>
                  </a:lnTo>
                  <a:lnTo>
                    <a:pt x="614" y="9"/>
                  </a:lnTo>
                  <a:lnTo>
                    <a:pt x="643" y="9"/>
                  </a:lnTo>
                  <a:lnTo>
                    <a:pt x="669" y="8"/>
                  </a:lnTo>
                  <a:lnTo>
                    <a:pt x="698" y="8"/>
                  </a:lnTo>
                  <a:lnTo>
                    <a:pt x="725" y="6"/>
                  </a:lnTo>
                  <a:lnTo>
                    <a:pt x="752" y="5"/>
                  </a:lnTo>
                  <a:lnTo>
                    <a:pt x="777" y="3"/>
                  </a:lnTo>
                  <a:lnTo>
                    <a:pt x="801" y="2"/>
                  </a:lnTo>
                  <a:lnTo>
                    <a:pt x="825" y="0"/>
                  </a:lnTo>
                  <a:lnTo>
                    <a:pt x="805" y="2"/>
                  </a:lnTo>
                  <a:lnTo>
                    <a:pt x="786" y="3"/>
                  </a:lnTo>
                  <a:lnTo>
                    <a:pt x="765" y="5"/>
                  </a:lnTo>
                  <a:lnTo>
                    <a:pt x="743" y="6"/>
                  </a:lnTo>
                  <a:lnTo>
                    <a:pt x="720" y="8"/>
                  </a:lnTo>
                  <a:lnTo>
                    <a:pt x="696" y="9"/>
                  </a:lnTo>
                  <a:lnTo>
                    <a:pt x="672" y="11"/>
                  </a:lnTo>
                  <a:lnTo>
                    <a:pt x="647" y="11"/>
                  </a:lnTo>
                  <a:lnTo>
                    <a:pt x="620" y="12"/>
                  </a:lnTo>
                  <a:lnTo>
                    <a:pt x="593" y="12"/>
                  </a:lnTo>
                  <a:lnTo>
                    <a:pt x="565" y="14"/>
                  </a:lnTo>
                  <a:lnTo>
                    <a:pt x="537" y="14"/>
                  </a:lnTo>
                  <a:lnTo>
                    <a:pt x="507" y="15"/>
                  </a:lnTo>
                  <a:lnTo>
                    <a:pt x="475" y="15"/>
                  </a:lnTo>
                  <a:lnTo>
                    <a:pt x="444" y="15"/>
                  </a:lnTo>
                  <a:lnTo>
                    <a:pt x="411" y="15"/>
                  </a:lnTo>
                  <a:lnTo>
                    <a:pt x="380" y="15"/>
                  </a:lnTo>
                  <a:lnTo>
                    <a:pt x="348" y="15"/>
                  </a:lnTo>
                  <a:lnTo>
                    <a:pt x="317" y="15"/>
                  </a:lnTo>
                  <a:lnTo>
                    <a:pt x="287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03" y="12"/>
                  </a:lnTo>
                  <a:lnTo>
                    <a:pt x="176" y="11"/>
                  </a:lnTo>
                  <a:lnTo>
                    <a:pt x="151" y="11"/>
                  </a:lnTo>
                  <a:lnTo>
                    <a:pt x="127" y="9"/>
                  </a:lnTo>
                  <a:lnTo>
                    <a:pt x="103" y="8"/>
                  </a:lnTo>
                  <a:lnTo>
                    <a:pt x="81" y="6"/>
                  </a:lnTo>
                  <a:lnTo>
                    <a:pt x="60" y="5"/>
                  </a:lnTo>
                  <a:lnTo>
                    <a:pt x="39" y="3"/>
                  </a:lnTo>
                  <a:lnTo>
                    <a:pt x="20" y="2"/>
                  </a:lnTo>
                  <a:lnTo>
                    <a:pt x="0" y="0"/>
                  </a:lnTo>
                  <a:lnTo>
                    <a:pt x="24" y="2"/>
                  </a:lnTo>
                  <a:lnTo>
                    <a:pt x="48" y="3"/>
                  </a:lnTo>
                  <a:lnTo>
                    <a:pt x="73" y="5"/>
                  </a:lnTo>
                  <a:lnTo>
                    <a:pt x="100" y="6"/>
                  </a:lnTo>
                  <a:lnTo>
                    <a:pt x="127" y="8"/>
                  </a:lnTo>
                  <a:lnTo>
                    <a:pt x="154" y="8"/>
                  </a:lnTo>
                  <a:lnTo>
                    <a:pt x="182" y="9"/>
                  </a:lnTo>
                  <a:lnTo>
                    <a:pt x="209" y="9"/>
                  </a:lnTo>
                  <a:lnTo>
                    <a:pt x="238" y="11"/>
                  </a:lnTo>
                  <a:lnTo>
                    <a:pt x="265" y="11"/>
                  </a:lnTo>
                  <a:lnTo>
                    <a:pt x="291" y="11"/>
                  </a:lnTo>
                  <a:lnTo>
                    <a:pt x="317" y="12"/>
                  </a:lnTo>
                  <a:lnTo>
                    <a:pt x="342" y="12"/>
                  </a:lnTo>
                  <a:lnTo>
                    <a:pt x="366" y="12"/>
                  </a:lnTo>
                  <a:lnTo>
                    <a:pt x="390" y="12"/>
                  </a:lnTo>
                  <a:lnTo>
                    <a:pt x="411" y="12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879" y="4465"/>
              <a:ext cx="46" cy="27"/>
            </a:xfrm>
            <a:custGeom>
              <a:avLst/>
              <a:gdLst>
                <a:gd name="T0" fmla="*/ 13 w 46"/>
                <a:gd name="T1" fmla="*/ 21 h 27"/>
                <a:gd name="T2" fmla="*/ 15 w 46"/>
                <a:gd name="T3" fmla="*/ 20 h 27"/>
                <a:gd name="T4" fmla="*/ 16 w 46"/>
                <a:gd name="T5" fmla="*/ 18 h 27"/>
                <a:gd name="T6" fmla="*/ 18 w 46"/>
                <a:gd name="T7" fmla="*/ 15 h 27"/>
                <a:gd name="T8" fmla="*/ 18 w 46"/>
                <a:gd name="T9" fmla="*/ 14 h 27"/>
                <a:gd name="T10" fmla="*/ 18 w 46"/>
                <a:gd name="T11" fmla="*/ 12 h 27"/>
                <a:gd name="T12" fmla="*/ 16 w 46"/>
                <a:gd name="T13" fmla="*/ 11 h 27"/>
                <a:gd name="T14" fmla="*/ 15 w 46"/>
                <a:gd name="T15" fmla="*/ 8 h 27"/>
                <a:gd name="T16" fmla="*/ 13 w 46"/>
                <a:gd name="T17" fmla="*/ 6 h 27"/>
                <a:gd name="T18" fmla="*/ 12 w 46"/>
                <a:gd name="T19" fmla="*/ 5 h 27"/>
                <a:gd name="T20" fmla="*/ 9 w 46"/>
                <a:gd name="T21" fmla="*/ 3 h 27"/>
                <a:gd name="T22" fmla="*/ 6 w 46"/>
                <a:gd name="T23" fmla="*/ 2 h 27"/>
                <a:gd name="T24" fmla="*/ 3 w 46"/>
                <a:gd name="T25" fmla="*/ 0 h 27"/>
                <a:gd name="T26" fmla="*/ 19 w 46"/>
                <a:gd name="T27" fmla="*/ 5 h 27"/>
                <a:gd name="T28" fmla="*/ 31 w 46"/>
                <a:gd name="T29" fmla="*/ 8 h 27"/>
                <a:gd name="T30" fmla="*/ 40 w 46"/>
                <a:gd name="T31" fmla="*/ 11 h 27"/>
                <a:gd name="T32" fmla="*/ 46 w 46"/>
                <a:gd name="T33" fmla="*/ 14 h 27"/>
                <a:gd name="T34" fmla="*/ 43 w 46"/>
                <a:gd name="T35" fmla="*/ 15 h 27"/>
                <a:gd name="T36" fmla="*/ 40 w 46"/>
                <a:gd name="T37" fmla="*/ 17 h 27"/>
                <a:gd name="T38" fmla="*/ 36 w 46"/>
                <a:gd name="T39" fmla="*/ 18 h 27"/>
                <a:gd name="T40" fmla="*/ 30 w 46"/>
                <a:gd name="T41" fmla="*/ 20 h 27"/>
                <a:gd name="T42" fmla="*/ 24 w 46"/>
                <a:gd name="T43" fmla="*/ 23 h 27"/>
                <a:gd name="T44" fmla="*/ 16 w 46"/>
                <a:gd name="T45" fmla="*/ 24 h 27"/>
                <a:gd name="T46" fmla="*/ 9 w 46"/>
                <a:gd name="T47" fmla="*/ 26 h 27"/>
                <a:gd name="T48" fmla="*/ 0 w 46"/>
                <a:gd name="T49" fmla="*/ 27 h 27"/>
                <a:gd name="T50" fmla="*/ 4 w 46"/>
                <a:gd name="T51" fmla="*/ 26 h 27"/>
                <a:gd name="T52" fmla="*/ 9 w 46"/>
                <a:gd name="T53" fmla="*/ 24 h 27"/>
                <a:gd name="T54" fmla="*/ 12 w 46"/>
                <a:gd name="T55" fmla="*/ 23 h 27"/>
                <a:gd name="T56" fmla="*/ 13 w 46"/>
                <a:gd name="T5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13" y="21"/>
                  </a:moveTo>
                  <a:lnTo>
                    <a:pt x="15" y="20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9" y="5"/>
                  </a:lnTo>
                  <a:lnTo>
                    <a:pt x="31" y="8"/>
                  </a:lnTo>
                  <a:lnTo>
                    <a:pt x="40" y="11"/>
                  </a:lnTo>
                  <a:lnTo>
                    <a:pt x="46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9" y="26"/>
                  </a:lnTo>
                  <a:lnTo>
                    <a:pt x="0" y="27"/>
                  </a:lnTo>
                  <a:lnTo>
                    <a:pt x="4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947" y="4437"/>
              <a:ext cx="799" cy="13"/>
            </a:xfrm>
            <a:custGeom>
              <a:avLst/>
              <a:gdLst>
                <a:gd name="T0" fmla="*/ 373 w 799"/>
                <a:gd name="T1" fmla="*/ 3 h 13"/>
                <a:gd name="T2" fmla="*/ 321 w 799"/>
                <a:gd name="T3" fmla="*/ 3 h 13"/>
                <a:gd name="T4" fmla="*/ 270 w 799"/>
                <a:gd name="T5" fmla="*/ 4 h 13"/>
                <a:gd name="T6" fmla="*/ 219 w 799"/>
                <a:gd name="T7" fmla="*/ 4 h 13"/>
                <a:gd name="T8" fmla="*/ 171 w 799"/>
                <a:gd name="T9" fmla="*/ 6 h 13"/>
                <a:gd name="T10" fmla="*/ 125 w 799"/>
                <a:gd name="T11" fmla="*/ 7 h 13"/>
                <a:gd name="T12" fmla="*/ 82 w 799"/>
                <a:gd name="T13" fmla="*/ 9 h 13"/>
                <a:gd name="T14" fmla="*/ 40 w 799"/>
                <a:gd name="T15" fmla="*/ 10 h 13"/>
                <a:gd name="T16" fmla="*/ 15 w 799"/>
                <a:gd name="T17" fmla="*/ 12 h 13"/>
                <a:gd name="T18" fmla="*/ 4 w 799"/>
                <a:gd name="T19" fmla="*/ 13 h 13"/>
                <a:gd name="T20" fmla="*/ 17 w 799"/>
                <a:gd name="T21" fmla="*/ 12 h 13"/>
                <a:gd name="T22" fmla="*/ 58 w 799"/>
                <a:gd name="T23" fmla="*/ 9 h 13"/>
                <a:gd name="T24" fmla="*/ 101 w 799"/>
                <a:gd name="T25" fmla="*/ 6 h 13"/>
                <a:gd name="T26" fmla="*/ 149 w 799"/>
                <a:gd name="T27" fmla="*/ 4 h 13"/>
                <a:gd name="T28" fmla="*/ 198 w 799"/>
                <a:gd name="T29" fmla="*/ 3 h 13"/>
                <a:gd name="T30" fmla="*/ 252 w 799"/>
                <a:gd name="T31" fmla="*/ 1 h 13"/>
                <a:gd name="T32" fmla="*/ 309 w 799"/>
                <a:gd name="T33" fmla="*/ 0 h 13"/>
                <a:gd name="T34" fmla="*/ 369 w 799"/>
                <a:gd name="T35" fmla="*/ 0 h 13"/>
                <a:gd name="T36" fmla="*/ 431 w 799"/>
                <a:gd name="T37" fmla="*/ 0 h 13"/>
                <a:gd name="T38" fmla="*/ 491 w 799"/>
                <a:gd name="T39" fmla="*/ 0 h 13"/>
                <a:gd name="T40" fmla="*/ 546 w 799"/>
                <a:gd name="T41" fmla="*/ 1 h 13"/>
                <a:gd name="T42" fmla="*/ 600 w 799"/>
                <a:gd name="T43" fmla="*/ 3 h 13"/>
                <a:gd name="T44" fmla="*/ 651 w 799"/>
                <a:gd name="T45" fmla="*/ 4 h 13"/>
                <a:gd name="T46" fmla="*/ 697 w 799"/>
                <a:gd name="T47" fmla="*/ 6 h 13"/>
                <a:gd name="T48" fmla="*/ 741 w 799"/>
                <a:gd name="T49" fmla="*/ 9 h 13"/>
                <a:gd name="T50" fmla="*/ 781 w 799"/>
                <a:gd name="T51" fmla="*/ 12 h 13"/>
                <a:gd name="T52" fmla="*/ 775 w 799"/>
                <a:gd name="T53" fmla="*/ 12 h 13"/>
                <a:gd name="T54" fmla="*/ 727 w 799"/>
                <a:gd name="T55" fmla="*/ 9 h 13"/>
                <a:gd name="T56" fmla="*/ 675 w 799"/>
                <a:gd name="T57" fmla="*/ 7 h 13"/>
                <a:gd name="T58" fmla="*/ 621 w 799"/>
                <a:gd name="T59" fmla="*/ 6 h 13"/>
                <a:gd name="T60" fmla="*/ 569 w 799"/>
                <a:gd name="T61" fmla="*/ 4 h 13"/>
                <a:gd name="T62" fmla="*/ 517 w 799"/>
                <a:gd name="T63" fmla="*/ 4 h 13"/>
                <a:gd name="T64" fmla="*/ 467 w 799"/>
                <a:gd name="T65" fmla="*/ 3 h 13"/>
                <a:gd name="T66" fmla="*/ 421 w 799"/>
                <a:gd name="T6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9" h="13">
                  <a:moveTo>
                    <a:pt x="400" y="3"/>
                  </a:moveTo>
                  <a:lnTo>
                    <a:pt x="373" y="3"/>
                  </a:lnTo>
                  <a:lnTo>
                    <a:pt x="348" y="3"/>
                  </a:lnTo>
                  <a:lnTo>
                    <a:pt x="321" y="3"/>
                  </a:lnTo>
                  <a:lnTo>
                    <a:pt x="295" y="3"/>
                  </a:lnTo>
                  <a:lnTo>
                    <a:pt x="270" y="4"/>
                  </a:lnTo>
                  <a:lnTo>
                    <a:pt x="245" y="4"/>
                  </a:lnTo>
                  <a:lnTo>
                    <a:pt x="219" y="4"/>
                  </a:lnTo>
                  <a:lnTo>
                    <a:pt x="195" y="4"/>
                  </a:lnTo>
                  <a:lnTo>
                    <a:pt x="171" y="6"/>
                  </a:lnTo>
                  <a:lnTo>
                    <a:pt x="147" y="6"/>
                  </a:lnTo>
                  <a:lnTo>
                    <a:pt x="125" y="7"/>
                  </a:lnTo>
                  <a:lnTo>
                    <a:pt x="103" y="7"/>
                  </a:lnTo>
                  <a:lnTo>
                    <a:pt x="82" y="9"/>
                  </a:lnTo>
                  <a:lnTo>
                    <a:pt x="61" y="10"/>
                  </a:lnTo>
                  <a:lnTo>
                    <a:pt x="40" y="10"/>
                  </a:lnTo>
                  <a:lnTo>
                    <a:pt x="20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17" y="12"/>
                  </a:lnTo>
                  <a:lnTo>
                    <a:pt x="38" y="10"/>
                  </a:lnTo>
                  <a:lnTo>
                    <a:pt x="58" y="9"/>
                  </a:lnTo>
                  <a:lnTo>
                    <a:pt x="80" y="7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9" y="4"/>
                  </a:lnTo>
                  <a:lnTo>
                    <a:pt x="173" y="3"/>
                  </a:lnTo>
                  <a:lnTo>
                    <a:pt x="198" y="3"/>
                  </a:lnTo>
                  <a:lnTo>
                    <a:pt x="225" y="1"/>
                  </a:lnTo>
                  <a:lnTo>
                    <a:pt x="252" y="1"/>
                  </a:lnTo>
                  <a:lnTo>
                    <a:pt x="280" y="1"/>
                  </a:lnTo>
                  <a:lnTo>
                    <a:pt x="309" y="0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400" y="0"/>
                  </a:lnTo>
                  <a:lnTo>
                    <a:pt x="431" y="0"/>
                  </a:lnTo>
                  <a:lnTo>
                    <a:pt x="461" y="0"/>
                  </a:lnTo>
                  <a:lnTo>
                    <a:pt x="491" y="0"/>
                  </a:lnTo>
                  <a:lnTo>
                    <a:pt x="520" y="1"/>
                  </a:lnTo>
                  <a:lnTo>
                    <a:pt x="546" y="1"/>
                  </a:lnTo>
                  <a:lnTo>
                    <a:pt x="575" y="1"/>
                  </a:lnTo>
                  <a:lnTo>
                    <a:pt x="600" y="3"/>
                  </a:lnTo>
                  <a:lnTo>
                    <a:pt x="626" y="3"/>
                  </a:lnTo>
                  <a:lnTo>
                    <a:pt x="651" y="4"/>
                  </a:lnTo>
                  <a:lnTo>
                    <a:pt x="673" y="6"/>
                  </a:lnTo>
                  <a:lnTo>
                    <a:pt x="697" y="6"/>
                  </a:lnTo>
                  <a:lnTo>
                    <a:pt x="720" y="7"/>
                  </a:lnTo>
                  <a:lnTo>
                    <a:pt x="741" y="9"/>
                  </a:lnTo>
                  <a:lnTo>
                    <a:pt x="760" y="10"/>
                  </a:lnTo>
                  <a:lnTo>
                    <a:pt x="781" y="12"/>
                  </a:lnTo>
                  <a:lnTo>
                    <a:pt x="799" y="13"/>
                  </a:lnTo>
                  <a:lnTo>
                    <a:pt x="775" y="12"/>
                  </a:lnTo>
                  <a:lnTo>
                    <a:pt x="751" y="10"/>
                  </a:lnTo>
                  <a:lnTo>
                    <a:pt x="727" y="9"/>
                  </a:lnTo>
                  <a:lnTo>
                    <a:pt x="700" y="9"/>
                  </a:lnTo>
                  <a:lnTo>
                    <a:pt x="675" y="7"/>
                  </a:lnTo>
                  <a:lnTo>
                    <a:pt x="648" y="7"/>
                  </a:lnTo>
                  <a:lnTo>
                    <a:pt x="621" y="6"/>
                  </a:lnTo>
                  <a:lnTo>
                    <a:pt x="596" y="6"/>
                  </a:lnTo>
                  <a:lnTo>
                    <a:pt x="569" y="4"/>
                  </a:lnTo>
                  <a:lnTo>
                    <a:pt x="542" y="4"/>
                  </a:lnTo>
                  <a:lnTo>
                    <a:pt x="517" y="4"/>
                  </a:lnTo>
                  <a:lnTo>
                    <a:pt x="491" y="3"/>
                  </a:lnTo>
                  <a:lnTo>
                    <a:pt x="467" y="3"/>
                  </a:lnTo>
                  <a:lnTo>
                    <a:pt x="443" y="3"/>
                  </a:lnTo>
                  <a:lnTo>
                    <a:pt x="421" y="3"/>
                  </a:lnTo>
                  <a:lnTo>
                    <a:pt x="400" y="3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772" y="4467"/>
              <a:ext cx="46" cy="25"/>
            </a:xfrm>
            <a:custGeom>
              <a:avLst/>
              <a:gdLst>
                <a:gd name="T0" fmla="*/ 33 w 46"/>
                <a:gd name="T1" fmla="*/ 19 h 25"/>
                <a:gd name="T2" fmla="*/ 34 w 46"/>
                <a:gd name="T3" fmla="*/ 21 h 25"/>
                <a:gd name="T4" fmla="*/ 37 w 46"/>
                <a:gd name="T5" fmla="*/ 22 h 25"/>
                <a:gd name="T6" fmla="*/ 42 w 46"/>
                <a:gd name="T7" fmla="*/ 24 h 25"/>
                <a:gd name="T8" fmla="*/ 46 w 46"/>
                <a:gd name="T9" fmla="*/ 25 h 25"/>
                <a:gd name="T10" fmla="*/ 37 w 46"/>
                <a:gd name="T11" fmla="*/ 24 h 25"/>
                <a:gd name="T12" fmla="*/ 30 w 46"/>
                <a:gd name="T13" fmla="*/ 22 h 25"/>
                <a:gd name="T14" fmla="*/ 22 w 46"/>
                <a:gd name="T15" fmla="*/ 21 h 25"/>
                <a:gd name="T16" fmla="*/ 16 w 46"/>
                <a:gd name="T17" fmla="*/ 18 h 25"/>
                <a:gd name="T18" fmla="*/ 10 w 46"/>
                <a:gd name="T19" fmla="*/ 16 h 25"/>
                <a:gd name="T20" fmla="*/ 6 w 46"/>
                <a:gd name="T21" fmla="*/ 15 h 25"/>
                <a:gd name="T22" fmla="*/ 3 w 46"/>
                <a:gd name="T23" fmla="*/ 13 h 25"/>
                <a:gd name="T24" fmla="*/ 0 w 46"/>
                <a:gd name="T25" fmla="*/ 12 h 25"/>
                <a:gd name="T26" fmla="*/ 6 w 46"/>
                <a:gd name="T27" fmla="*/ 9 h 25"/>
                <a:gd name="T28" fmla="*/ 15 w 46"/>
                <a:gd name="T29" fmla="*/ 6 h 25"/>
                <a:gd name="T30" fmla="*/ 27 w 46"/>
                <a:gd name="T31" fmla="*/ 3 h 25"/>
                <a:gd name="T32" fmla="*/ 42 w 46"/>
                <a:gd name="T33" fmla="*/ 0 h 25"/>
                <a:gd name="T34" fmla="*/ 34 w 46"/>
                <a:gd name="T35" fmla="*/ 3 h 25"/>
                <a:gd name="T36" fmla="*/ 31 w 46"/>
                <a:gd name="T37" fmla="*/ 6 h 25"/>
                <a:gd name="T38" fmla="*/ 28 w 46"/>
                <a:gd name="T39" fmla="*/ 9 h 25"/>
                <a:gd name="T40" fmla="*/ 28 w 46"/>
                <a:gd name="T41" fmla="*/ 12 h 25"/>
                <a:gd name="T42" fmla="*/ 28 w 46"/>
                <a:gd name="T43" fmla="*/ 13 h 25"/>
                <a:gd name="T44" fmla="*/ 30 w 46"/>
                <a:gd name="T45" fmla="*/ 16 h 25"/>
                <a:gd name="T46" fmla="*/ 31 w 46"/>
                <a:gd name="T47" fmla="*/ 18 h 25"/>
                <a:gd name="T48" fmla="*/ 33 w 46"/>
                <a:gd name="T4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5">
                  <a:moveTo>
                    <a:pt x="33" y="19"/>
                  </a:moveTo>
                  <a:lnTo>
                    <a:pt x="34" y="21"/>
                  </a:lnTo>
                  <a:lnTo>
                    <a:pt x="37" y="22"/>
                  </a:lnTo>
                  <a:lnTo>
                    <a:pt x="42" y="24"/>
                  </a:lnTo>
                  <a:lnTo>
                    <a:pt x="46" y="25"/>
                  </a:lnTo>
                  <a:lnTo>
                    <a:pt x="37" y="24"/>
                  </a:lnTo>
                  <a:lnTo>
                    <a:pt x="30" y="22"/>
                  </a:lnTo>
                  <a:lnTo>
                    <a:pt x="22" y="21"/>
                  </a:lnTo>
                  <a:lnTo>
                    <a:pt x="16" y="18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6" y="9"/>
                  </a:lnTo>
                  <a:lnTo>
                    <a:pt x="15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34" y="3"/>
                  </a:lnTo>
                  <a:lnTo>
                    <a:pt x="31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770" y="4497"/>
              <a:ext cx="1157" cy="71"/>
            </a:xfrm>
            <a:custGeom>
              <a:avLst/>
              <a:gdLst>
                <a:gd name="T0" fmla="*/ 623 w 1157"/>
                <a:gd name="T1" fmla="*/ 42 h 71"/>
                <a:gd name="T2" fmla="*/ 717 w 1157"/>
                <a:gd name="T3" fmla="*/ 40 h 71"/>
                <a:gd name="T4" fmla="*/ 809 w 1157"/>
                <a:gd name="T5" fmla="*/ 37 h 71"/>
                <a:gd name="T6" fmla="*/ 895 w 1157"/>
                <a:gd name="T7" fmla="*/ 34 h 71"/>
                <a:gd name="T8" fmla="*/ 974 w 1157"/>
                <a:gd name="T9" fmla="*/ 28 h 71"/>
                <a:gd name="T10" fmla="*/ 1045 w 1157"/>
                <a:gd name="T11" fmla="*/ 22 h 71"/>
                <a:gd name="T12" fmla="*/ 1101 w 1157"/>
                <a:gd name="T13" fmla="*/ 15 h 71"/>
                <a:gd name="T14" fmla="*/ 1142 w 1157"/>
                <a:gd name="T15" fmla="*/ 4 h 71"/>
                <a:gd name="T16" fmla="*/ 1157 w 1157"/>
                <a:gd name="T17" fmla="*/ 27 h 71"/>
                <a:gd name="T18" fmla="*/ 1142 w 1157"/>
                <a:gd name="T19" fmla="*/ 34 h 71"/>
                <a:gd name="T20" fmla="*/ 1110 w 1157"/>
                <a:gd name="T21" fmla="*/ 42 h 71"/>
                <a:gd name="T22" fmla="*/ 1061 w 1157"/>
                <a:gd name="T23" fmla="*/ 49 h 71"/>
                <a:gd name="T24" fmla="*/ 995 w 1157"/>
                <a:gd name="T25" fmla="*/ 56 h 71"/>
                <a:gd name="T26" fmla="*/ 913 w 1157"/>
                <a:gd name="T27" fmla="*/ 62 h 71"/>
                <a:gd name="T28" fmla="*/ 816 w 1157"/>
                <a:gd name="T29" fmla="*/ 67 h 71"/>
                <a:gd name="T30" fmla="*/ 704 w 1157"/>
                <a:gd name="T31" fmla="*/ 70 h 71"/>
                <a:gd name="T32" fmla="*/ 577 w 1157"/>
                <a:gd name="T33" fmla="*/ 71 h 71"/>
                <a:gd name="T34" fmla="*/ 451 w 1157"/>
                <a:gd name="T35" fmla="*/ 70 h 71"/>
                <a:gd name="T36" fmla="*/ 339 w 1157"/>
                <a:gd name="T37" fmla="*/ 67 h 71"/>
                <a:gd name="T38" fmla="*/ 242 w 1157"/>
                <a:gd name="T39" fmla="*/ 62 h 71"/>
                <a:gd name="T40" fmla="*/ 162 w 1157"/>
                <a:gd name="T41" fmla="*/ 56 h 71"/>
                <a:gd name="T42" fmla="*/ 96 w 1157"/>
                <a:gd name="T43" fmla="*/ 49 h 71"/>
                <a:gd name="T44" fmla="*/ 47 w 1157"/>
                <a:gd name="T45" fmla="*/ 42 h 71"/>
                <a:gd name="T46" fmla="*/ 15 w 1157"/>
                <a:gd name="T47" fmla="*/ 34 h 71"/>
                <a:gd name="T48" fmla="*/ 0 w 1157"/>
                <a:gd name="T49" fmla="*/ 27 h 71"/>
                <a:gd name="T50" fmla="*/ 15 w 1157"/>
                <a:gd name="T51" fmla="*/ 4 h 71"/>
                <a:gd name="T52" fmla="*/ 56 w 1157"/>
                <a:gd name="T53" fmla="*/ 15 h 71"/>
                <a:gd name="T54" fmla="*/ 112 w 1157"/>
                <a:gd name="T55" fmla="*/ 22 h 71"/>
                <a:gd name="T56" fmla="*/ 183 w 1157"/>
                <a:gd name="T57" fmla="*/ 28 h 71"/>
                <a:gd name="T58" fmla="*/ 260 w 1157"/>
                <a:gd name="T59" fmla="*/ 34 h 71"/>
                <a:gd name="T60" fmla="*/ 347 w 1157"/>
                <a:gd name="T61" fmla="*/ 37 h 71"/>
                <a:gd name="T62" fmla="*/ 438 w 1157"/>
                <a:gd name="T63" fmla="*/ 40 h 71"/>
                <a:gd name="T64" fmla="*/ 531 w 1157"/>
                <a:gd name="T65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7" h="71">
                  <a:moveTo>
                    <a:pt x="577" y="42"/>
                  </a:moveTo>
                  <a:lnTo>
                    <a:pt x="623" y="42"/>
                  </a:lnTo>
                  <a:lnTo>
                    <a:pt x="671" y="42"/>
                  </a:lnTo>
                  <a:lnTo>
                    <a:pt x="717" y="40"/>
                  </a:lnTo>
                  <a:lnTo>
                    <a:pt x="764" y="39"/>
                  </a:lnTo>
                  <a:lnTo>
                    <a:pt x="809" y="37"/>
                  </a:lnTo>
                  <a:lnTo>
                    <a:pt x="853" y="36"/>
                  </a:lnTo>
                  <a:lnTo>
                    <a:pt x="895" y="34"/>
                  </a:lnTo>
                  <a:lnTo>
                    <a:pt x="937" y="31"/>
                  </a:lnTo>
                  <a:lnTo>
                    <a:pt x="974" y="28"/>
                  </a:lnTo>
                  <a:lnTo>
                    <a:pt x="1010" y="25"/>
                  </a:lnTo>
                  <a:lnTo>
                    <a:pt x="1045" y="22"/>
                  </a:lnTo>
                  <a:lnTo>
                    <a:pt x="1075" y="18"/>
                  </a:lnTo>
                  <a:lnTo>
                    <a:pt x="1101" y="15"/>
                  </a:lnTo>
                  <a:lnTo>
                    <a:pt x="1124" y="10"/>
                  </a:lnTo>
                  <a:lnTo>
                    <a:pt x="1142" y="4"/>
                  </a:lnTo>
                  <a:lnTo>
                    <a:pt x="1157" y="0"/>
                  </a:lnTo>
                  <a:lnTo>
                    <a:pt x="1157" y="27"/>
                  </a:lnTo>
                  <a:lnTo>
                    <a:pt x="1152" y="30"/>
                  </a:lnTo>
                  <a:lnTo>
                    <a:pt x="1142" y="34"/>
                  </a:lnTo>
                  <a:lnTo>
                    <a:pt x="1128" y="39"/>
                  </a:lnTo>
                  <a:lnTo>
                    <a:pt x="1110" y="42"/>
                  </a:lnTo>
                  <a:lnTo>
                    <a:pt x="1088" y="46"/>
                  </a:lnTo>
                  <a:lnTo>
                    <a:pt x="1061" y="49"/>
                  </a:lnTo>
                  <a:lnTo>
                    <a:pt x="1030" y="53"/>
                  </a:lnTo>
                  <a:lnTo>
                    <a:pt x="995" y="56"/>
                  </a:lnTo>
                  <a:lnTo>
                    <a:pt x="955" y="59"/>
                  </a:lnTo>
                  <a:lnTo>
                    <a:pt x="913" y="62"/>
                  </a:lnTo>
                  <a:lnTo>
                    <a:pt x="865" y="65"/>
                  </a:lnTo>
                  <a:lnTo>
                    <a:pt x="816" y="67"/>
                  </a:lnTo>
                  <a:lnTo>
                    <a:pt x="761" y="68"/>
                  </a:lnTo>
                  <a:lnTo>
                    <a:pt x="704" y="70"/>
                  </a:lnTo>
                  <a:lnTo>
                    <a:pt x="641" y="71"/>
                  </a:lnTo>
                  <a:lnTo>
                    <a:pt x="577" y="71"/>
                  </a:lnTo>
                  <a:lnTo>
                    <a:pt x="513" y="71"/>
                  </a:lnTo>
                  <a:lnTo>
                    <a:pt x="451" y="70"/>
                  </a:lnTo>
                  <a:lnTo>
                    <a:pt x="393" y="68"/>
                  </a:lnTo>
                  <a:lnTo>
                    <a:pt x="339" y="67"/>
                  </a:lnTo>
                  <a:lnTo>
                    <a:pt x="289" y="65"/>
                  </a:lnTo>
                  <a:lnTo>
                    <a:pt x="242" y="62"/>
                  </a:lnTo>
                  <a:lnTo>
                    <a:pt x="200" y="59"/>
                  </a:lnTo>
                  <a:lnTo>
                    <a:pt x="162" y="56"/>
                  </a:lnTo>
                  <a:lnTo>
                    <a:pt x="127" y="53"/>
                  </a:lnTo>
                  <a:lnTo>
                    <a:pt x="96" y="49"/>
                  </a:lnTo>
                  <a:lnTo>
                    <a:pt x="69" y="46"/>
                  </a:lnTo>
                  <a:lnTo>
                    <a:pt x="47" y="42"/>
                  </a:lnTo>
                  <a:lnTo>
                    <a:pt x="29" y="39"/>
                  </a:lnTo>
                  <a:lnTo>
                    <a:pt x="15" y="34"/>
                  </a:lnTo>
                  <a:lnTo>
                    <a:pt x="5" y="3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3" y="10"/>
                  </a:lnTo>
                  <a:lnTo>
                    <a:pt x="56" y="15"/>
                  </a:lnTo>
                  <a:lnTo>
                    <a:pt x="82" y="18"/>
                  </a:lnTo>
                  <a:lnTo>
                    <a:pt x="112" y="22"/>
                  </a:lnTo>
                  <a:lnTo>
                    <a:pt x="147" y="25"/>
                  </a:lnTo>
                  <a:lnTo>
                    <a:pt x="183" y="28"/>
                  </a:lnTo>
                  <a:lnTo>
                    <a:pt x="220" y="31"/>
                  </a:lnTo>
                  <a:lnTo>
                    <a:pt x="260" y="34"/>
                  </a:lnTo>
                  <a:lnTo>
                    <a:pt x="304" y="36"/>
                  </a:lnTo>
                  <a:lnTo>
                    <a:pt x="347" y="37"/>
                  </a:lnTo>
                  <a:lnTo>
                    <a:pt x="392" y="39"/>
                  </a:lnTo>
                  <a:lnTo>
                    <a:pt x="438" y="40"/>
                  </a:lnTo>
                  <a:lnTo>
                    <a:pt x="484" y="42"/>
                  </a:lnTo>
                  <a:lnTo>
                    <a:pt x="531" y="42"/>
                  </a:lnTo>
                  <a:lnTo>
                    <a:pt x="577" y="42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513" y="4691"/>
              <a:ext cx="35" cy="106"/>
            </a:xfrm>
            <a:custGeom>
              <a:avLst/>
              <a:gdLst>
                <a:gd name="T0" fmla="*/ 0 w 35"/>
                <a:gd name="T1" fmla="*/ 0 h 106"/>
                <a:gd name="T2" fmla="*/ 8 w 35"/>
                <a:gd name="T3" fmla="*/ 1 h 106"/>
                <a:gd name="T4" fmla="*/ 17 w 35"/>
                <a:gd name="T5" fmla="*/ 4 h 106"/>
                <a:gd name="T6" fmla="*/ 26 w 35"/>
                <a:gd name="T7" fmla="*/ 6 h 106"/>
                <a:gd name="T8" fmla="*/ 35 w 35"/>
                <a:gd name="T9" fmla="*/ 9 h 106"/>
                <a:gd name="T10" fmla="*/ 35 w 35"/>
                <a:gd name="T11" fmla="*/ 106 h 106"/>
                <a:gd name="T12" fmla="*/ 26 w 35"/>
                <a:gd name="T13" fmla="*/ 105 h 106"/>
                <a:gd name="T14" fmla="*/ 17 w 35"/>
                <a:gd name="T15" fmla="*/ 102 h 106"/>
                <a:gd name="T16" fmla="*/ 8 w 35"/>
                <a:gd name="T17" fmla="*/ 100 h 106"/>
                <a:gd name="T18" fmla="*/ 0 w 35"/>
                <a:gd name="T19" fmla="*/ 99 h 106"/>
                <a:gd name="T20" fmla="*/ 0 w 35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6">
                  <a:moveTo>
                    <a:pt x="0" y="0"/>
                  </a:moveTo>
                  <a:lnTo>
                    <a:pt x="8" y="1"/>
                  </a:lnTo>
                  <a:lnTo>
                    <a:pt x="17" y="4"/>
                  </a:lnTo>
                  <a:lnTo>
                    <a:pt x="26" y="6"/>
                  </a:lnTo>
                  <a:lnTo>
                    <a:pt x="35" y="9"/>
                  </a:lnTo>
                  <a:lnTo>
                    <a:pt x="35" y="106"/>
                  </a:lnTo>
                  <a:lnTo>
                    <a:pt x="26" y="105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566" y="4703"/>
              <a:ext cx="73" cy="107"/>
            </a:xfrm>
            <a:custGeom>
              <a:avLst/>
              <a:gdLst>
                <a:gd name="T0" fmla="*/ 0 w 73"/>
                <a:gd name="T1" fmla="*/ 0 h 107"/>
                <a:gd name="T2" fmla="*/ 7 w 73"/>
                <a:gd name="T3" fmla="*/ 1 h 107"/>
                <a:gd name="T4" fmla="*/ 16 w 73"/>
                <a:gd name="T5" fmla="*/ 3 h 107"/>
                <a:gd name="T6" fmla="*/ 25 w 73"/>
                <a:gd name="T7" fmla="*/ 4 h 107"/>
                <a:gd name="T8" fmla="*/ 34 w 73"/>
                <a:gd name="T9" fmla="*/ 4 h 107"/>
                <a:gd name="T10" fmla="*/ 43 w 73"/>
                <a:gd name="T11" fmla="*/ 6 h 107"/>
                <a:gd name="T12" fmla="*/ 53 w 73"/>
                <a:gd name="T13" fmla="*/ 7 h 107"/>
                <a:gd name="T14" fmla="*/ 62 w 73"/>
                <a:gd name="T15" fmla="*/ 9 h 107"/>
                <a:gd name="T16" fmla="*/ 73 w 73"/>
                <a:gd name="T17" fmla="*/ 10 h 107"/>
                <a:gd name="T18" fmla="*/ 73 w 73"/>
                <a:gd name="T19" fmla="*/ 107 h 107"/>
                <a:gd name="T20" fmla="*/ 62 w 73"/>
                <a:gd name="T21" fmla="*/ 106 h 107"/>
                <a:gd name="T22" fmla="*/ 52 w 73"/>
                <a:gd name="T23" fmla="*/ 104 h 107"/>
                <a:gd name="T24" fmla="*/ 43 w 73"/>
                <a:gd name="T25" fmla="*/ 104 h 107"/>
                <a:gd name="T26" fmla="*/ 34 w 73"/>
                <a:gd name="T27" fmla="*/ 103 h 107"/>
                <a:gd name="T28" fmla="*/ 25 w 73"/>
                <a:gd name="T29" fmla="*/ 101 h 107"/>
                <a:gd name="T30" fmla="*/ 16 w 73"/>
                <a:gd name="T31" fmla="*/ 100 h 107"/>
                <a:gd name="T32" fmla="*/ 7 w 73"/>
                <a:gd name="T33" fmla="*/ 98 h 107"/>
                <a:gd name="T34" fmla="*/ 0 w 73"/>
                <a:gd name="T35" fmla="*/ 97 h 107"/>
                <a:gd name="T36" fmla="*/ 0 w 73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7">
                  <a:moveTo>
                    <a:pt x="0" y="0"/>
                  </a:moveTo>
                  <a:lnTo>
                    <a:pt x="7" y="1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7"/>
                  </a:lnTo>
                  <a:lnTo>
                    <a:pt x="62" y="9"/>
                  </a:lnTo>
                  <a:lnTo>
                    <a:pt x="73" y="10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2" y="104"/>
                  </a:lnTo>
                  <a:lnTo>
                    <a:pt x="43" y="104"/>
                  </a:lnTo>
                  <a:lnTo>
                    <a:pt x="34" y="103"/>
                  </a:lnTo>
                  <a:lnTo>
                    <a:pt x="25" y="101"/>
                  </a:lnTo>
                  <a:lnTo>
                    <a:pt x="16" y="100"/>
                  </a:lnTo>
                  <a:lnTo>
                    <a:pt x="7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655" y="4715"/>
              <a:ext cx="102" cy="107"/>
            </a:xfrm>
            <a:custGeom>
              <a:avLst/>
              <a:gdLst>
                <a:gd name="T0" fmla="*/ 0 w 102"/>
                <a:gd name="T1" fmla="*/ 0 h 107"/>
                <a:gd name="T2" fmla="*/ 12 w 102"/>
                <a:gd name="T3" fmla="*/ 1 h 107"/>
                <a:gd name="T4" fmla="*/ 24 w 102"/>
                <a:gd name="T5" fmla="*/ 3 h 107"/>
                <a:gd name="T6" fmla="*/ 36 w 102"/>
                <a:gd name="T7" fmla="*/ 4 h 107"/>
                <a:gd name="T8" fmla="*/ 50 w 102"/>
                <a:gd name="T9" fmla="*/ 6 h 107"/>
                <a:gd name="T10" fmla="*/ 61 w 102"/>
                <a:gd name="T11" fmla="*/ 7 h 107"/>
                <a:gd name="T12" fmla="*/ 75 w 102"/>
                <a:gd name="T13" fmla="*/ 7 h 107"/>
                <a:gd name="T14" fmla="*/ 88 w 102"/>
                <a:gd name="T15" fmla="*/ 9 h 107"/>
                <a:gd name="T16" fmla="*/ 102 w 102"/>
                <a:gd name="T17" fmla="*/ 10 h 107"/>
                <a:gd name="T18" fmla="*/ 102 w 102"/>
                <a:gd name="T19" fmla="*/ 107 h 107"/>
                <a:gd name="T20" fmla="*/ 88 w 102"/>
                <a:gd name="T21" fmla="*/ 106 h 107"/>
                <a:gd name="T22" fmla="*/ 75 w 102"/>
                <a:gd name="T23" fmla="*/ 104 h 107"/>
                <a:gd name="T24" fmla="*/ 61 w 102"/>
                <a:gd name="T25" fmla="*/ 104 h 107"/>
                <a:gd name="T26" fmla="*/ 50 w 102"/>
                <a:gd name="T27" fmla="*/ 103 h 107"/>
                <a:gd name="T28" fmla="*/ 36 w 102"/>
                <a:gd name="T29" fmla="*/ 101 h 107"/>
                <a:gd name="T30" fmla="*/ 24 w 102"/>
                <a:gd name="T31" fmla="*/ 100 h 107"/>
                <a:gd name="T32" fmla="*/ 12 w 102"/>
                <a:gd name="T33" fmla="*/ 100 h 107"/>
                <a:gd name="T34" fmla="*/ 0 w 102"/>
                <a:gd name="T35" fmla="*/ 98 h 107"/>
                <a:gd name="T36" fmla="*/ 0 w 102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0"/>
                  </a:moveTo>
                  <a:lnTo>
                    <a:pt x="12" y="1"/>
                  </a:lnTo>
                  <a:lnTo>
                    <a:pt x="24" y="3"/>
                  </a:lnTo>
                  <a:lnTo>
                    <a:pt x="36" y="4"/>
                  </a:lnTo>
                  <a:lnTo>
                    <a:pt x="50" y="6"/>
                  </a:lnTo>
                  <a:lnTo>
                    <a:pt x="61" y="7"/>
                  </a:lnTo>
                  <a:lnTo>
                    <a:pt x="75" y="7"/>
                  </a:lnTo>
                  <a:lnTo>
                    <a:pt x="88" y="9"/>
                  </a:lnTo>
                  <a:lnTo>
                    <a:pt x="102" y="10"/>
                  </a:lnTo>
                  <a:lnTo>
                    <a:pt x="102" y="107"/>
                  </a:lnTo>
                  <a:lnTo>
                    <a:pt x="88" y="106"/>
                  </a:lnTo>
                  <a:lnTo>
                    <a:pt x="75" y="104"/>
                  </a:lnTo>
                  <a:lnTo>
                    <a:pt x="61" y="104"/>
                  </a:lnTo>
                  <a:lnTo>
                    <a:pt x="50" y="103"/>
                  </a:lnTo>
                  <a:lnTo>
                    <a:pt x="36" y="101"/>
                  </a:lnTo>
                  <a:lnTo>
                    <a:pt x="24" y="100"/>
                  </a:lnTo>
                  <a:lnTo>
                    <a:pt x="12" y="100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773" y="4727"/>
              <a:ext cx="126" cy="106"/>
            </a:xfrm>
            <a:custGeom>
              <a:avLst/>
              <a:gdLst>
                <a:gd name="T0" fmla="*/ 0 w 126"/>
                <a:gd name="T1" fmla="*/ 0 h 106"/>
                <a:gd name="T2" fmla="*/ 15 w 126"/>
                <a:gd name="T3" fmla="*/ 1 h 106"/>
                <a:gd name="T4" fmla="*/ 30 w 126"/>
                <a:gd name="T5" fmla="*/ 1 h 106"/>
                <a:gd name="T6" fmla="*/ 47 w 126"/>
                <a:gd name="T7" fmla="*/ 3 h 106"/>
                <a:gd name="T8" fmla="*/ 62 w 126"/>
                <a:gd name="T9" fmla="*/ 4 h 106"/>
                <a:gd name="T10" fmla="*/ 78 w 126"/>
                <a:gd name="T11" fmla="*/ 6 h 106"/>
                <a:gd name="T12" fmla="*/ 93 w 126"/>
                <a:gd name="T13" fmla="*/ 6 h 106"/>
                <a:gd name="T14" fmla="*/ 109 w 126"/>
                <a:gd name="T15" fmla="*/ 7 h 106"/>
                <a:gd name="T16" fmla="*/ 126 w 126"/>
                <a:gd name="T17" fmla="*/ 7 h 106"/>
                <a:gd name="T18" fmla="*/ 126 w 126"/>
                <a:gd name="T19" fmla="*/ 106 h 106"/>
                <a:gd name="T20" fmla="*/ 109 w 126"/>
                <a:gd name="T21" fmla="*/ 104 h 106"/>
                <a:gd name="T22" fmla="*/ 93 w 126"/>
                <a:gd name="T23" fmla="*/ 103 h 106"/>
                <a:gd name="T24" fmla="*/ 76 w 126"/>
                <a:gd name="T25" fmla="*/ 103 h 106"/>
                <a:gd name="T26" fmla="*/ 62 w 126"/>
                <a:gd name="T27" fmla="*/ 101 h 106"/>
                <a:gd name="T28" fmla="*/ 45 w 126"/>
                <a:gd name="T29" fmla="*/ 100 h 106"/>
                <a:gd name="T30" fmla="*/ 30 w 126"/>
                <a:gd name="T31" fmla="*/ 98 h 106"/>
                <a:gd name="T32" fmla="*/ 15 w 126"/>
                <a:gd name="T33" fmla="*/ 98 h 106"/>
                <a:gd name="T34" fmla="*/ 0 w 126"/>
                <a:gd name="T35" fmla="*/ 97 h 106"/>
                <a:gd name="T36" fmla="*/ 0 w 126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06">
                  <a:moveTo>
                    <a:pt x="0" y="0"/>
                  </a:moveTo>
                  <a:lnTo>
                    <a:pt x="15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62" y="4"/>
                  </a:lnTo>
                  <a:lnTo>
                    <a:pt x="78" y="6"/>
                  </a:lnTo>
                  <a:lnTo>
                    <a:pt x="93" y="6"/>
                  </a:lnTo>
                  <a:lnTo>
                    <a:pt x="109" y="7"/>
                  </a:lnTo>
                  <a:lnTo>
                    <a:pt x="126" y="7"/>
                  </a:lnTo>
                  <a:lnTo>
                    <a:pt x="126" y="106"/>
                  </a:lnTo>
                  <a:lnTo>
                    <a:pt x="109" y="104"/>
                  </a:lnTo>
                  <a:lnTo>
                    <a:pt x="93" y="103"/>
                  </a:lnTo>
                  <a:lnTo>
                    <a:pt x="76" y="103"/>
                  </a:lnTo>
                  <a:lnTo>
                    <a:pt x="62" y="101"/>
                  </a:lnTo>
                  <a:lnTo>
                    <a:pt x="45" y="100"/>
                  </a:lnTo>
                  <a:lnTo>
                    <a:pt x="30" y="98"/>
                  </a:lnTo>
                  <a:lnTo>
                    <a:pt x="15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915" y="4736"/>
              <a:ext cx="202" cy="104"/>
            </a:xfrm>
            <a:custGeom>
              <a:avLst/>
              <a:gdLst>
                <a:gd name="T0" fmla="*/ 0 w 202"/>
                <a:gd name="T1" fmla="*/ 0 h 104"/>
                <a:gd name="T2" fmla="*/ 24 w 202"/>
                <a:gd name="T3" fmla="*/ 1 h 104"/>
                <a:gd name="T4" fmla="*/ 49 w 202"/>
                <a:gd name="T5" fmla="*/ 1 h 104"/>
                <a:gd name="T6" fmla="*/ 73 w 202"/>
                <a:gd name="T7" fmla="*/ 3 h 104"/>
                <a:gd name="T8" fmla="*/ 99 w 202"/>
                <a:gd name="T9" fmla="*/ 4 h 104"/>
                <a:gd name="T10" fmla="*/ 124 w 202"/>
                <a:gd name="T11" fmla="*/ 6 h 104"/>
                <a:gd name="T12" fmla="*/ 151 w 202"/>
                <a:gd name="T13" fmla="*/ 6 h 104"/>
                <a:gd name="T14" fmla="*/ 177 w 202"/>
                <a:gd name="T15" fmla="*/ 7 h 104"/>
                <a:gd name="T16" fmla="*/ 202 w 202"/>
                <a:gd name="T17" fmla="*/ 7 h 104"/>
                <a:gd name="T18" fmla="*/ 202 w 202"/>
                <a:gd name="T19" fmla="*/ 104 h 104"/>
                <a:gd name="T20" fmla="*/ 175 w 202"/>
                <a:gd name="T21" fmla="*/ 104 h 104"/>
                <a:gd name="T22" fmla="*/ 148 w 202"/>
                <a:gd name="T23" fmla="*/ 103 h 104"/>
                <a:gd name="T24" fmla="*/ 123 w 202"/>
                <a:gd name="T25" fmla="*/ 103 h 104"/>
                <a:gd name="T26" fmla="*/ 97 w 202"/>
                <a:gd name="T27" fmla="*/ 101 h 104"/>
                <a:gd name="T28" fmla="*/ 72 w 202"/>
                <a:gd name="T29" fmla="*/ 101 h 104"/>
                <a:gd name="T30" fmla="*/ 48 w 202"/>
                <a:gd name="T31" fmla="*/ 100 h 104"/>
                <a:gd name="T32" fmla="*/ 24 w 202"/>
                <a:gd name="T33" fmla="*/ 98 h 104"/>
                <a:gd name="T34" fmla="*/ 0 w 202"/>
                <a:gd name="T35" fmla="*/ 97 h 104"/>
                <a:gd name="T36" fmla="*/ 0 w 20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04">
                  <a:moveTo>
                    <a:pt x="0" y="0"/>
                  </a:moveTo>
                  <a:lnTo>
                    <a:pt x="24" y="1"/>
                  </a:lnTo>
                  <a:lnTo>
                    <a:pt x="49" y="1"/>
                  </a:lnTo>
                  <a:lnTo>
                    <a:pt x="73" y="3"/>
                  </a:lnTo>
                  <a:lnTo>
                    <a:pt x="99" y="4"/>
                  </a:lnTo>
                  <a:lnTo>
                    <a:pt x="124" y="6"/>
                  </a:lnTo>
                  <a:lnTo>
                    <a:pt x="151" y="6"/>
                  </a:lnTo>
                  <a:lnTo>
                    <a:pt x="177" y="7"/>
                  </a:lnTo>
                  <a:lnTo>
                    <a:pt x="202" y="7"/>
                  </a:lnTo>
                  <a:lnTo>
                    <a:pt x="202" y="104"/>
                  </a:lnTo>
                  <a:lnTo>
                    <a:pt x="175" y="104"/>
                  </a:lnTo>
                  <a:lnTo>
                    <a:pt x="148" y="103"/>
                  </a:lnTo>
                  <a:lnTo>
                    <a:pt x="123" y="103"/>
                  </a:lnTo>
                  <a:lnTo>
                    <a:pt x="97" y="101"/>
                  </a:lnTo>
                  <a:lnTo>
                    <a:pt x="72" y="101"/>
                  </a:lnTo>
                  <a:lnTo>
                    <a:pt x="48" y="100"/>
                  </a:lnTo>
                  <a:lnTo>
                    <a:pt x="24" y="98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133" y="4743"/>
              <a:ext cx="196" cy="100"/>
            </a:xfrm>
            <a:custGeom>
              <a:avLst/>
              <a:gdLst>
                <a:gd name="T0" fmla="*/ 0 w 196"/>
                <a:gd name="T1" fmla="*/ 0 h 100"/>
                <a:gd name="T2" fmla="*/ 24 w 196"/>
                <a:gd name="T3" fmla="*/ 0 h 100"/>
                <a:gd name="T4" fmla="*/ 50 w 196"/>
                <a:gd name="T5" fmla="*/ 2 h 100"/>
                <a:gd name="T6" fmla="*/ 74 w 196"/>
                <a:gd name="T7" fmla="*/ 2 h 100"/>
                <a:gd name="T8" fmla="*/ 99 w 196"/>
                <a:gd name="T9" fmla="*/ 2 h 100"/>
                <a:gd name="T10" fmla="*/ 123 w 196"/>
                <a:gd name="T11" fmla="*/ 3 h 100"/>
                <a:gd name="T12" fmla="*/ 148 w 196"/>
                <a:gd name="T13" fmla="*/ 3 h 100"/>
                <a:gd name="T14" fmla="*/ 172 w 196"/>
                <a:gd name="T15" fmla="*/ 3 h 100"/>
                <a:gd name="T16" fmla="*/ 196 w 196"/>
                <a:gd name="T17" fmla="*/ 3 h 100"/>
                <a:gd name="T18" fmla="*/ 196 w 196"/>
                <a:gd name="T19" fmla="*/ 100 h 100"/>
                <a:gd name="T20" fmla="*/ 171 w 196"/>
                <a:gd name="T21" fmla="*/ 100 h 100"/>
                <a:gd name="T22" fmla="*/ 145 w 196"/>
                <a:gd name="T23" fmla="*/ 100 h 100"/>
                <a:gd name="T24" fmla="*/ 120 w 196"/>
                <a:gd name="T25" fmla="*/ 100 h 100"/>
                <a:gd name="T26" fmla="*/ 96 w 196"/>
                <a:gd name="T27" fmla="*/ 100 h 100"/>
                <a:gd name="T28" fmla="*/ 71 w 196"/>
                <a:gd name="T29" fmla="*/ 100 h 100"/>
                <a:gd name="T30" fmla="*/ 47 w 196"/>
                <a:gd name="T31" fmla="*/ 100 h 100"/>
                <a:gd name="T32" fmla="*/ 24 w 196"/>
                <a:gd name="T33" fmla="*/ 99 h 100"/>
                <a:gd name="T34" fmla="*/ 0 w 196"/>
                <a:gd name="T35" fmla="*/ 99 h 100"/>
                <a:gd name="T36" fmla="*/ 0 w 1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00">
                  <a:moveTo>
                    <a:pt x="0" y="0"/>
                  </a:moveTo>
                  <a:lnTo>
                    <a:pt x="24" y="0"/>
                  </a:lnTo>
                  <a:lnTo>
                    <a:pt x="50" y="2"/>
                  </a:lnTo>
                  <a:lnTo>
                    <a:pt x="74" y="2"/>
                  </a:lnTo>
                  <a:lnTo>
                    <a:pt x="99" y="2"/>
                  </a:lnTo>
                  <a:lnTo>
                    <a:pt x="123" y="3"/>
                  </a:lnTo>
                  <a:lnTo>
                    <a:pt x="148" y="3"/>
                  </a:lnTo>
                  <a:lnTo>
                    <a:pt x="172" y="3"/>
                  </a:lnTo>
                  <a:lnTo>
                    <a:pt x="196" y="3"/>
                  </a:lnTo>
                  <a:lnTo>
                    <a:pt x="196" y="100"/>
                  </a:lnTo>
                  <a:lnTo>
                    <a:pt x="171" y="100"/>
                  </a:lnTo>
                  <a:lnTo>
                    <a:pt x="145" y="100"/>
                  </a:lnTo>
                  <a:lnTo>
                    <a:pt x="120" y="100"/>
                  </a:lnTo>
                  <a:lnTo>
                    <a:pt x="96" y="100"/>
                  </a:lnTo>
                  <a:lnTo>
                    <a:pt x="71" y="100"/>
                  </a:lnTo>
                  <a:lnTo>
                    <a:pt x="47" y="100"/>
                  </a:lnTo>
                  <a:lnTo>
                    <a:pt x="24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44" y="4743"/>
              <a:ext cx="196" cy="100"/>
            </a:xfrm>
            <a:custGeom>
              <a:avLst/>
              <a:gdLst>
                <a:gd name="T0" fmla="*/ 0 w 196"/>
                <a:gd name="T1" fmla="*/ 3 h 100"/>
                <a:gd name="T2" fmla="*/ 2 w 196"/>
                <a:gd name="T3" fmla="*/ 3 h 100"/>
                <a:gd name="T4" fmla="*/ 2 w 196"/>
                <a:gd name="T5" fmla="*/ 3 h 100"/>
                <a:gd name="T6" fmla="*/ 3 w 196"/>
                <a:gd name="T7" fmla="*/ 3 h 100"/>
                <a:gd name="T8" fmla="*/ 3 w 196"/>
                <a:gd name="T9" fmla="*/ 3 h 100"/>
                <a:gd name="T10" fmla="*/ 27 w 196"/>
                <a:gd name="T11" fmla="*/ 3 h 100"/>
                <a:gd name="T12" fmla="*/ 51 w 196"/>
                <a:gd name="T13" fmla="*/ 3 h 100"/>
                <a:gd name="T14" fmla="*/ 76 w 196"/>
                <a:gd name="T15" fmla="*/ 3 h 100"/>
                <a:gd name="T16" fmla="*/ 100 w 196"/>
                <a:gd name="T17" fmla="*/ 2 h 100"/>
                <a:gd name="T18" fmla="*/ 124 w 196"/>
                <a:gd name="T19" fmla="*/ 2 h 100"/>
                <a:gd name="T20" fmla="*/ 148 w 196"/>
                <a:gd name="T21" fmla="*/ 2 h 100"/>
                <a:gd name="T22" fmla="*/ 172 w 196"/>
                <a:gd name="T23" fmla="*/ 0 h 100"/>
                <a:gd name="T24" fmla="*/ 196 w 196"/>
                <a:gd name="T25" fmla="*/ 0 h 100"/>
                <a:gd name="T26" fmla="*/ 196 w 196"/>
                <a:gd name="T27" fmla="*/ 99 h 100"/>
                <a:gd name="T28" fmla="*/ 173 w 196"/>
                <a:gd name="T29" fmla="*/ 99 h 100"/>
                <a:gd name="T30" fmla="*/ 149 w 196"/>
                <a:gd name="T31" fmla="*/ 100 h 100"/>
                <a:gd name="T32" fmla="*/ 127 w 196"/>
                <a:gd name="T33" fmla="*/ 100 h 100"/>
                <a:gd name="T34" fmla="*/ 103 w 196"/>
                <a:gd name="T35" fmla="*/ 100 h 100"/>
                <a:gd name="T36" fmla="*/ 78 w 196"/>
                <a:gd name="T37" fmla="*/ 100 h 100"/>
                <a:gd name="T38" fmla="*/ 54 w 196"/>
                <a:gd name="T39" fmla="*/ 100 h 100"/>
                <a:gd name="T40" fmla="*/ 28 w 196"/>
                <a:gd name="T41" fmla="*/ 100 h 100"/>
                <a:gd name="T42" fmla="*/ 3 w 196"/>
                <a:gd name="T43" fmla="*/ 100 h 100"/>
                <a:gd name="T44" fmla="*/ 3 w 196"/>
                <a:gd name="T45" fmla="*/ 100 h 100"/>
                <a:gd name="T46" fmla="*/ 2 w 196"/>
                <a:gd name="T47" fmla="*/ 100 h 100"/>
                <a:gd name="T48" fmla="*/ 2 w 196"/>
                <a:gd name="T49" fmla="*/ 100 h 100"/>
                <a:gd name="T50" fmla="*/ 0 w 196"/>
                <a:gd name="T51" fmla="*/ 100 h 100"/>
                <a:gd name="T52" fmla="*/ 0 w 196"/>
                <a:gd name="T53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100">
                  <a:moveTo>
                    <a:pt x="0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7" y="3"/>
                  </a:lnTo>
                  <a:lnTo>
                    <a:pt x="51" y="3"/>
                  </a:lnTo>
                  <a:lnTo>
                    <a:pt x="76" y="3"/>
                  </a:lnTo>
                  <a:lnTo>
                    <a:pt x="100" y="2"/>
                  </a:lnTo>
                  <a:lnTo>
                    <a:pt x="124" y="2"/>
                  </a:lnTo>
                  <a:lnTo>
                    <a:pt x="148" y="2"/>
                  </a:lnTo>
                  <a:lnTo>
                    <a:pt x="172" y="0"/>
                  </a:lnTo>
                  <a:lnTo>
                    <a:pt x="196" y="0"/>
                  </a:lnTo>
                  <a:lnTo>
                    <a:pt x="196" y="99"/>
                  </a:lnTo>
                  <a:lnTo>
                    <a:pt x="173" y="99"/>
                  </a:lnTo>
                  <a:lnTo>
                    <a:pt x="149" y="100"/>
                  </a:lnTo>
                  <a:lnTo>
                    <a:pt x="127" y="100"/>
                  </a:lnTo>
                  <a:lnTo>
                    <a:pt x="103" y="100"/>
                  </a:lnTo>
                  <a:lnTo>
                    <a:pt x="78" y="100"/>
                  </a:lnTo>
                  <a:lnTo>
                    <a:pt x="54" y="100"/>
                  </a:lnTo>
                  <a:lnTo>
                    <a:pt x="28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B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558" y="4737"/>
              <a:ext cx="201" cy="105"/>
            </a:xfrm>
            <a:custGeom>
              <a:avLst/>
              <a:gdLst>
                <a:gd name="T0" fmla="*/ 0 w 201"/>
                <a:gd name="T1" fmla="*/ 6 h 105"/>
                <a:gd name="T2" fmla="*/ 25 w 201"/>
                <a:gd name="T3" fmla="*/ 6 h 105"/>
                <a:gd name="T4" fmla="*/ 50 w 201"/>
                <a:gd name="T5" fmla="*/ 5 h 105"/>
                <a:gd name="T6" fmla="*/ 76 w 201"/>
                <a:gd name="T7" fmla="*/ 5 h 105"/>
                <a:gd name="T8" fmla="*/ 101 w 201"/>
                <a:gd name="T9" fmla="*/ 3 h 105"/>
                <a:gd name="T10" fmla="*/ 127 w 201"/>
                <a:gd name="T11" fmla="*/ 3 h 105"/>
                <a:gd name="T12" fmla="*/ 152 w 201"/>
                <a:gd name="T13" fmla="*/ 2 h 105"/>
                <a:gd name="T14" fmla="*/ 176 w 201"/>
                <a:gd name="T15" fmla="*/ 2 h 105"/>
                <a:gd name="T16" fmla="*/ 201 w 201"/>
                <a:gd name="T17" fmla="*/ 0 h 105"/>
                <a:gd name="T18" fmla="*/ 201 w 201"/>
                <a:gd name="T19" fmla="*/ 97 h 105"/>
                <a:gd name="T20" fmla="*/ 177 w 201"/>
                <a:gd name="T21" fmla="*/ 99 h 105"/>
                <a:gd name="T22" fmla="*/ 154 w 201"/>
                <a:gd name="T23" fmla="*/ 99 h 105"/>
                <a:gd name="T24" fmla="*/ 128 w 201"/>
                <a:gd name="T25" fmla="*/ 100 h 105"/>
                <a:gd name="T26" fmla="*/ 104 w 201"/>
                <a:gd name="T27" fmla="*/ 102 h 105"/>
                <a:gd name="T28" fmla="*/ 79 w 201"/>
                <a:gd name="T29" fmla="*/ 103 h 105"/>
                <a:gd name="T30" fmla="*/ 52 w 201"/>
                <a:gd name="T31" fmla="*/ 103 h 105"/>
                <a:gd name="T32" fmla="*/ 27 w 201"/>
                <a:gd name="T33" fmla="*/ 105 h 105"/>
                <a:gd name="T34" fmla="*/ 0 w 201"/>
                <a:gd name="T35" fmla="*/ 105 h 105"/>
                <a:gd name="T36" fmla="*/ 0 w 201"/>
                <a:gd name="T3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05">
                  <a:moveTo>
                    <a:pt x="0" y="6"/>
                  </a:moveTo>
                  <a:lnTo>
                    <a:pt x="25" y="6"/>
                  </a:lnTo>
                  <a:lnTo>
                    <a:pt x="50" y="5"/>
                  </a:lnTo>
                  <a:lnTo>
                    <a:pt x="76" y="5"/>
                  </a:lnTo>
                  <a:lnTo>
                    <a:pt x="101" y="3"/>
                  </a:lnTo>
                  <a:lnTo>
                    <a:pt x="127" y="3"/>
                  </a:lnTo>
                  <a:lnTo>
                    <a:pt x="152" y="2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01" y="97"/>
                  </a:lnTo>
                  <a:lnTo>
                    <a:pt x="177" y="99"/>
                  </a:lnTo>
                  <a:lnTo>
                    <a:pt x="154" y="99"/>
                  </a:lnTo>
                  <a:lnTo>
                    <a:pt x="128" y="100"/>
                  </a:lnTo>
                  <a:lnTo>
                    <a:pt x="104" y="102"/>
                  </a:lnTo>
                  <a:lnTo>
                    <a:pt x="79" y="103"/>
                  </a:lnTo>
                  <a:lnTo>
                    <a:pt x="52" y="103"/>
                  </a:lnTo>
                  <a:lnTo>
                    <a:pt x="27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776" y="4728"/>
              <a:ext cx="124" cy="106"/>
            </a:xfrm>
            <a:custGeom>
              <a:avLst/>
              <a:gdLst>
                <a:gd name="T0" fmla="*/ 0 w 124"/>
                <a:gd name="T1" fmla="*/ 8 h 106"/>
                <a:gd name="T2" fmla="*/ 16 w 124"/>
                <a:gd name="T3" fmla="*/ 8 h 106"/>
                <a:gd name="T4" fmla="*/ 33 w 124"/>
                <a:gd name="T5" fmla="*/ 6 h 106"/>
                <a:gd name="T6" fmla="*/ 48 w 124"/>
                <a:gd name="T7" fmla="*/ 6 h 106"/>
                <a:gd name="T8" fmla="*/ 64 w 124"/>
                <a:gd name="T9" fmla="*/ 5 h 106"/>
                <a:gd name="T10" fmla="*/ 79 w 124"/>
                <a:gd name="T11" fmla="*/ 3 h 106"/>
                <a:gd name="T12" fmla="*/ 94 w 124"/>
                <a:gd name="T13" fmla="*/ 2 h 106"/>
                <a:gd name="T14" fmla="*/ 109 w 124"/>
                <a:gd name="T15" fmla="*/ 2 h 106"/>
                <a:gd name="T16" fmla="*/ 124 w 124"/>
                <a:gd name="T17" fmla="*/ 0 h 106"/>
                <a:gd name="T18" fmla="*/ 124 w 124"/>
                <a:gd name="T19" fmla="*/ 97 h 106"/>
                <a:gd name="T20" fmla="*/ 109 w 124"/>
                <a:gd name="T21" fmla="*/ 99 h 106"/>
                <a:gd name="T22" fmla="*/ 95 w 124"/>
                <a:gd name="T23" fmla="*/ 99 h 106"/>
                <a:gd name="T24" fmla="*/ 81 w 124"/>
                <a:gd name="T25" fmla="*/ 100 h 106"/>
                <a:gd name="T26" fmla="*/ 64 w 124"/>
                <a:gd name="T27" fmla="*/ 102 h 106"/>
                <a:gd name="T28" fmla="*/ 49 w 124"/>
                <a:gd name="T29" fmla="*/ 103 h 106"/>
                <a:gd name="T30" fmla="*/ 33 w 124"/>
                <a:gd name="T31" fmla="*/ 103 h 106"/>
                <a:gd name="T32" fmla="*/ 16 w 124"/>
                <a:gd name="T33" fmla="*/ 105 h 106"/>
                <a:gd name="T34" fmla="*/ 0 w 124"/>
                <a:gd name="T35" fmla="*/ 106 h 106"/>
                <a:gd name="T36" fmla="*/ 0 w 124"/>
                <a:gd name="T3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06">
                  <a:moveTo>
                    <a:pt x="0" y="8"/>
                  </a:moveTo>
                  <a:lnTo>
                    <a:pt x="16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5"/>
                  </a:lnTo>
                  <a:lnTo>
                    <a:pt x="79" y="3"/>
                  </a:lnTo>
                  <a:lnTo>
                    <a:pt x="94" y="2"/>
                  </a:lnTo>
                  <a:lnTo>
                    <a:pt x="109" y="2"/>
                  </a:lnTo>
                  <a:lnTo>
                    <a:pt x="124" y="0"/>
                  </a:lnTo>
                  <a:lnTo>
                    <a:pt x="124" y="97"/>
                  </a:lnTo>
                  <a:lnTo>
                    <a:pt x="109" y="99"/>
                  </a:lnTo>
                  <a:lnTo>
                    <a:pt x="95" y="99"/>
                  </a:lnTo>
                  <a:lnTo>
                    <a:pt x="81" y="100"/>
                  </a:lnTo>
                  <a:lnTo>
                    <a:pt x="64" y="102"/>
                  </a:lnTo>
                  <a:lnTo>
                    <a:pt x="49" y="103"/>
                  </a:lnTo>
                  <a:lnTo>
                    <a:pt x="33" y="103"/>
                  </a:lnTo>
                  <a:lnTo>
                    <a:pt x="16" y="105"/>
                  </a:lnTo>
                  <a:lnTo>
                    <a:pt x="0" y="10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916" y="4718"/>
              <a:ext cx="102" cy="107"/>
            </a:xfrm>
            <a:custGeom>
              <a:avLst/>
              <a:gdLst>
                <a:gd name="T0" fmla="*/ 0 w 102"/>
                <a:gd name="T1" fmla="*/ 9 h 107"/>
                <a:gd name="T2" fmla="*/ 14 w 102"/>
                <a:gd name="T3" fmla="*/ 7 h 107"/>
                <a:gd name="T4" fmla="*/ 27 w 102"/>
                <a:gd name="T5" fmla="*/ 6 h 107"/>
                <a:gd name="T6" fmla="*/ 41 w 102"/>
                <a:gd name="T7" fmla="*/ 6 h 107"/>
                <a:gd name="T8" fmla="*/ 53 w 102"/>
                <a:gd name="T9" fmla="*/ 4 h 107"/>
                <a:gd name="T10" fmla="*/ 66 w 102"/>
                <a:gd name="T11" fmla="*/ 3 h 107"/>
                <a:gd name="T12" fmla="*/ 78 w 102"/>
                <a:gd name="T13" fmla="*/ 1 h 107"/>
                <a:gd name="T14" fmla="*/ 90 w 102"/>
                <a:gd name="T15" fmla="*/ 1 h 107"/>
                <a:gd name="T16" fmla="*/ 102 w 102"/>
                <a:gd name="T17" fmla="*/ 0 h 107"/>
                <a:gd name="T18" fmla="*/ 102 w 102"/>
                <a:gd name="T19" fmla="*/ 97 h 107"/>
                <a:gd name="T20" fmla="*/ 90 w 102"/>
                <a:gd name="T21" fmla="*/ 98 h 107"/>
                <a:gd name="T22" fmla="*/ 78 w 102"/>
                <a:gd name="T23" fmla="*/ 100 h 107"/>
                <a:gd name="T24" fmla="*/ 66 w 102"/>
                <a:gd name="T25" fmla="*/ 101 h 107"/>
                <a:gd name="T26" fmla="*/ 54 w 102"/>
                <a:gd name="T27" fmla="*/ 103 h 107"/>
                <a:gd name="T28" fmla="*/ 41 w 102"/>
                <a:gd name="T29" fmla="*/ 104 h 107"/>
                <a:gd name="T30" fmla="*/ 27 w 102"/>
                <a:gd name="T31" fmla="*/ 104 h 107"/>
                <a:gd name="T32" fmla="*/ 14 w 102"/>
                <a:gd name="T33" fmla="*/ 106 h 107"/>
                <a:gd name="T34" fmla="*/ 0 w 102"/>
                <a:gd name="T35" fmla="*/ 107 h 107"/>
                <a:gd name="T36" fmla="*/ 0 w 102"/>
                <a:gd name="T37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07">
                  <a:moveTo>
                    <a:pt x="0" y="9"/>
                  </a:moveTo>
                  <a:lnTo>
                    <a:pt x="14" y="7"/>
                  </a:lnTo>
                  <a:lnTo>
                    <a:pt x="27" y="6"/>
                  </a:lnTo>
                  <a:lnTo>
                    <a:pt x="41" y="6"/>
                  </a:lnTo>
                  <a:lnTo>
                    <a:pt x="53" y="4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0" y="1"/>
                  </a:lnTo>
                  <a:lnTo>
                    <a:pt x="102" y="0"/>
                  </a:lnTo>
                  <a:lnTo>
                    <a:pt x="102" y="97"/>
                  </a:lnTo>
                  <a:lnTo>
                    <a:pt x="90" y="98"/>
                  </a:lnTo>
                  <a:lnTo>
                    <a:pt x="78" y="100"/>
                  </a:lnTo>
                  <a:lnTo>
                    <a:pt x="66" y="101"/>
                  </a:lnTo>
                  <a:lnTo>
                    <a:pt x="54" y="103"/>
                  </a:lnTo>
                  <a:lnTo>
                    <a:pt x="41" y="104"/>
                  </a:lnTo>
                  <a:lnTo>
                    <a:pt x="27" y="104"/>
                  </a:lnTo>
                  <a:lnTo>
                    <a:pt x="14" y="106"/>
                  </a:lnTo>
                  <a:lnTo>
                    <a:pt x="0" y="10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034" y="4706"/>
              <a:ext cx="75" cy="107"/>
            </a:xfrm>
            <a:custGeom>
              <a:avLst/>
              <a:gdLst>
                <a:gd name="T0" fmla="*/ 0 w 75"/>
                <a:gd name="T1" fmla="*/ 10 h 107"/>
                <a:gd name="T2" fmla="*/ 11 w 75"/>
                <a:gd name="T3" fmla="*/ 9 h 107"/>
                <a:gd name="T4" fmla="*/ 20 w 75"/>
                <a:gd name="T5" fmla="*/ 7 h 107"/>
                <a:gd name="T6" fmla="*/ 30 w 75"/>
                <a:gd name="T7" fmla="*/ 7 h 107"/>
                <a:gd name="T8" fmla="*/ 39 w 75"/>
                <a:gd name="T9" fmla="*/ 6 h 107"/>
                <a:gd name="T10" fmla="*/ 48 w 75"/>
                <a:gd name="T11" fmla="*/ 4 h 107"/>
                <a:gd name="T12" fmla="*/ 57 w 75"/>
                <a:gd name="T13" fmla="*/ 3 h 107"/>
                <a:gd name="T14" fmla="*/ 66 w 75"/>
                <a:gd name="T15" fmla="*/ 1 h 107"/>
                <a:gd name="T16" fmla="*/ 75 w 75"/>
                <a:gd name="T17" fmla="*/ 0 h 107"/>
                <a:gd name="T18" fmla="*/ 75 w 75"/>
                <a:gd name="T19" fmla="*/ 98 h 107"/>
                <a:gd name="T20" fmla="*/ 68 w 75"/>
                <a:gd name="T21" fmla="*/ 100 h 107"/>
                <a:gd name="T22" fmla="*/ 59 w 75"/>
                <a:gd name="T23" fmla="*/ 100 h 107"/>
                <a:gd name="T24" fmla="*/ 50 w 75"/>
                <a:gd name="T25" fmla="*/ 101 h 107"/>
                <a:gd name="T26" fmla="*/ 41 w 75"/>
                <a:gd name="T27" fmla="*/ 103 h 107"/>
                <a:gd name="T28" fmla="*/ 30 w 75"/>
                <a:gd name="T29" fmla="*/ 104 h 107"/>
                <a:gd name="T30" fmla="*/ 21 w 75"/>
                <a:gd name="T31" fmla="*/ 104 h 107"/>
                <a:gd name="T32" fmla="*/ 11 w 75"/>
                <a:gd name="T33" fmla="*/ 106 h 107"/>
                <a:gd name="T34" fmla="*/ 0 w 75"/>
                <a:gd name="T35" fmla="*/ 107 h 107"/>
                <a:gd name="T36" fmla="*/ 0 w 75"/>
                <a:gd name="T3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07">
                  <a:moveTo>
                    <a:pt x="0" y="10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4"/>
                  </a:lnTo>
                  <a:lnTo>
                    <a:pt x="57" y="3"/>
                  </a:lnTo>
                  <a:lnTo>
                    <a:pt x="66" y="1"/>
                  </a:lnTo>
                  <a:lnTo>
                    <a:pt x="75" y="0"/>
                  </a:lnTo>
                  <a:lnTo>
                    <a:pt x="75" y="98"/>
                  </a:lnTo>
                  <a:lnTo>
                    <a:pt x="68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41" y="103"/>
                  </a:lnTo>
                  <a:lnTo>
                    <a:pt x="30" y="104"/>
                  </a:lnTo>
                  <a:lnTo>
                    <a:pt x="21" y="104"/>
                  </a:lnTo>
                  <a:lnTo>
                    <a:pt x="11" y="106"/>
                  </a:lnTo>
                  <a:lnTo>
                    <a:pt x="0" y="10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25" y="4697"/>
              <a:ext cx="35" cy="104"/>
            </a:xfrm>
            <a:custGeom>
              <a:avLst/>
              <a:gdLst>
                <a:gd name="T0" fmla="*/ 0 w 35"/>
                <a:gd name="T1" fmla="*/ 6 h 104"/>
                <a:gd name="T2" fmla="*/ 9 w 35"/>
                <a:gd name="T3" fmla="*/ 4 h 104"/>
                <a:gd name="T4" fmla="*/ 18 w 35"/>
                <a:gd name="T5" fmla="*/ 3 h 104"/>
                <a:gd name="T6" fmla="*/ 27 w 35"/>
                <a:gd name="T7" fmla="*/ 1 h 104"/>
                <a:gd name="T8" fmla="*/ 35 w 35"/>
                <a:gd name="T9" fmla="*/ 0 h 104"/>
                <a:gd name="T10" fmla="*/ 35 w 35"/>
                <a:gd name="T11" fmla="*/ 97 h 104"/>
                <a:gd name="T12" fmla="*/ 27 w 35"/>
                <a:gd name="T13" fmla="*/ 99 h 104"/>
                <a:gd name="T14" fmla="*/ 20 w 35"/>
                <a:gd name="T15" fmla="*/ 100 h 104"/>
                <a:gd name="T16" fmla="*/ 11 w 35"/>
                <a:gd name="T17" fmla="*/ 103 h 104"/>
                <a:gd name="T18" fmla="*/ 0 w 35"/>
                <a:gd name="T19" fmla="*/ 104 h 104"/>
                <a:gd name="T20" fmla="*/ 0 w 35"/>
                <a:gd name="T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4">
                  <a:moveTo>
                    <a:pt x="0" y="6"/>
                  </a:moveTo>
                  <a:lnTo>
                    <a:pt x="9" y="4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97"/>
                  </a:lnTo>
                  <a:lnTo>
                    <a:pt x="27" y="99"/>
                  </a:lnTo>
                  <a:lnTo>
                    <a:pt x="20" y="100"/>
                  </a:lnTo>
                  <a:lnTo>
                    <a:pt x="11" y="103"/>
                  </a:lnTo>
                  <a:lnTo>
                    <a:pt x="0" y="10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6E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0178" y="4677"/>
              <a:ext cx="43" cy="114"/>
            </a:xfrm>
            <a:custGeom>
              <a:avLst/>
              <a:gdLst>
                <a:gd name="T0" fmla="*/ 0 w 43"/>
                <a:gd name="T1" fmla="*/ 15 h 114"/>
                <a:gd name="T2" fmla="*/ 13 w 43"/>
                <a:gd name="T3" fmla="*/ 12 h 114"/>
                <a:gd name="T4" fmla="*/ 24 w 43"/>
                <a:gd name="T5" fmla="*/ 8 h 114"/>
                <a:gd name="T6" fmla="*/ 34 w 43"/>
                <a:gd name="T7" fmla="*/ 5 h 114"/>
                <a:gd name="T8" fmla="*/ 43 w 43"/>
                <a:gd name="T9" fmla="*/ 0 h 114"/>
                <a:gd name="T10" fmla="*/ 43 w 43"/>
                <a:gd name="T11" fmla="*/ 95 h 114"/>
                <a:gd name="T12" fmla="*/ 40 w 43"/>
                <a:gd name="T13" fmla="*/ 99 h 114"/>
                <a:gd name="T14" fmla="*/ 31 w 43"/>
                <a:gd name="T15" fmla="*/ 104 h 114"/>
                <a:gd name="T16" fmla="*/ 18 w 43"/>
                <a:gd name="T17" fmla="*/ 108 h 114"/>
                <a:gd name="T18" fmla="*/ 0 w 43"/>
                <a:gd name="T19" fmla="*/ 114 h 114"/>
                <a:gd name="T20" fmla="*/ 0 w 43"/>
                <a:gd name="T21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14">
                  <a:moveTo>
                    <a:pt x="0" y="15"/>
                  </a:moveTo>
                  <a:lnTo>
                    <a:pt x="13" y="12"/>
                  </a:lnTo>
                  <a:lnTo>
                    <a:pt x="24" y="8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1" y="104"/>
                  </a:lnTo>
                  <a:lnTo>
                    <a:pt x="18" y="108"/>
                  </a:lnTo>
                  <a:lnTo>
                    <a:pt x="0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836" y="4054"/>
              <a:ext cx="1025" cy="392"/>
            </a:xfrm>
            <a:custGeom>
              <a:avLst/>
              <a:gdLst>
                <a:gd name="T0" fmla="*/ 136 w 1025"/>
                <a:gd name="T1" fmla="*/ 138 h 392"/>
                <a:gd name="T2" fmla="*/ 176 w 1025"/>
                <a:gd name="T3" fmla="*/ 105 h 392"/>
                <a:gd name="T4" fmla="*/ 221 w 1025"/>
                <a:gd name="T5" fmla="*/ 77 h 392"/>
                <a:gd name="T6" fmla="*/ 269 w 1025"/>
                <a:gd name="T7" fmla="*/ 51 h 392"/>
                <a:gd name="T8" fmla="*/ 320 w 1025"/>
                <a:gd name="T9" fmla="*/ 32 h 392"/>
                <a:gd name="T10" fmla="*/ 372 w 1025"/>
                <a:gd name="T11" fmla="*/ 17 h 392"/>
                <a:gd name="T12" fmla="*/ 427 w 1025"/>
                <a:gd name="T13" fmla="*/ 6 h 392"/>
                <a:gd name="T14" fmla="*/ 483 w 1025"/>
                <a:gd name="T15" fmla="*/ 0 h 392"/>
                <a:gd name="T16" fmla="*/ 539 w 1025"/>
                <a:gd name="T17" fmla="*/ 0 h 392"/>
                <a:gd name="T18" fmla="*/ 596 w 1025"/>
                <a:gd name="T19" fmla="*/ 6 h 392"/>
                <a:gd name="T20" fmla="*/ 651 w 1025"/>
                <a:gd name="T21" fmla="*/ 17 h 392"/>
                <a:gd name="T22" fmla="*/ 705 w 1025"/>
                <a:gd name="T23" fmla="*/ 32 h 392"/>
                <a:gd name="T24" fmla="*/ 756 w 1025"/>
                <a:gd name="T25" fmla="*/ 51 h 392"/>
                <a:gd name="T26" fmla="*/ 804 w 1025"/>
                <a:gd name="T27" fmla="*/ 77 h 392"/>
                <a:gd name="T28" fmla="*/ 849 w 1025"/>
                <a:gd name="T29" fmla="*/ 105 h 392"/>
                <a:gd name="T30" fmla="*/ 889 w 1025"/>
                <a:gd name="T31" fmla="*/ 138 h 392"/>
                <a:gd name="T32" fmla="*/ 932 w 1025"/>
                <a:gd name="T33" fmla="*/ 181 h 392"/>
                <a:gd name="T34" fmla="*/ 973 w 1025"/>
                <a:gd name="T35" fmla="*/ 237 h 392"/>
                <a:gd name="T36" fmla="*/ 1003 w 1025"/>
                <a:gd name="T37" fmla="*/ 296 h 392"/>
                <a:gd name="T38" fmla="*/ 1021 w 1025"/>
                <a:gd name="T39" fmla="*/ 359 h 392"/>
                <a:gd name="T40" fmla="*/ 1003 w 1025"/>
                <a:gd name="T41" fmla="*/ 389 h 392"/>
                <a:gd name="T42" fmla="*/ 953 w 1025"/>
                <a:gd name="T43" fmla="*/ 383 h 392"/>
                <a:gd name="T44" fmla="*/ 897 w 1025"/>
                <a:gd name="T45" fmla="*/ 378 h 392"/>
                <a:gd name="T46" fmla="*/ 834 w 1025"/>
                <a:gd name="T47" fmla="*/ 374 h 392"/>
                <a:gd name="T48" fmla="*/ 767 w 1025"/>
                <a:gd name="T49" fmla="*/ 369 h 392"/>
                <a:gd name="T50" fmla="*/ 695 w 1025"/>
                <a:gd name="T51" fmla="*/ 368 h 392"/>
                <a:gd name="T52" fmla="*/ 622 w 1025"/>
                <a:gd name="T53" fmla="*/ 366 h 392"/>
                <a:gd name="T54" fmla="*/ 548 w 1025"/>
                <a:gd name="T55" fmla="*/ 365 h 392"/>
                <a:gd name="T56" fmla="*/ 483 w 1025"/>
                <a:gd name="T57" fmla="*/ 365 h 392"/>
                <a:gd name="T58" fmla="*/ 424 w 1025"/>
                <a:gd name="T59" fmla="*/ 365 h 392"/>
                <a:gd name="T60" fmla="*/ 369 w 1025"/>
                <a:gd name="T61" fmla="*/ 366 h 392"/>
                <a:gd name="T62" fmla="*/ 314 w 1025"/>
                <a:gd name="T63" fmla="*/ 368 h 392"/>
                <a:gd name="T64" fmla="*/ 261 w 1025"/>
                <a:gd name="T65" fmla="*/ 371 h 392"/>
                <a:gd name="T66" fmla="*/ 211 w 1025"/>
                <a:gd name="T67" fmla="*/ 372 h 392"/>
                <a:gd name="T68" fmla="*/ 163 w 1025"/>
                <a:gd name="T69" fmla="*/ 375 h 392"/>
                <a:gd name="T70" fmla="*/ 118 w 1025"/>
                <a:gd name="T71" fmla="*/ 380 h 392"/>
                <a:gd name="T72" fmla="*/ 82 w 1025"/>
                <a:gd name="T73" fmla="*/ 383 h 392"/>
                <a:gd name="T74" fmla="*/ 54 w 1025"/>
                <a:gd name="T75" fmla="*/ 384 h 392"/>
                <a:gd name="T76" fmla="*/ 30 w 1025"/>
                <a:gd name="T77" fmla="*/ 387 h 392"/>
                <a:gd name="T78" fmla="*/ 9 w 1025"/>
                <a:gd name="T79" fmla="*/ 390 h 392"/>
                <a:gd name="T80" fmla="*/ 4 w 1025"/>
                <a:gd name="T81" fmla="*/ 359 h 392"/>
                <a:gd name="T82" fmla="*/ 22 w 1025"/>
                <a:gd name="T83" fmla="*/ 296 h 392"/>
                <a:gd name="T84" fmla="*/ 52 w 1025"/>
                <a:gd name="T85" fmla="*/ 237 h 392"/>
                <a:gd name="T86" fmla="*/ 93 w 1025"/>
                <a:gd name="T87" fmla="*/ 18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5" h="392">
                  <a:moveTo>
                    <a:pt x="117" y="156"/>
                  </a:moveTo>
                  <a:lnTo>
                    <a:pt x="136" y="138"/>
                  </a:lnTo>
                  <a:lnTo>
                    <a:pt x="155" y="121"/>
                  </a:lnTo>
                  <a:lnTo>
                    <a:pt x="176" y="105"/>
                  </a:lnTo>
                  <a:lnTo>
                    <a:pt x="199" y="90"/>
                  </a:lnTo>
                  <a:lnTo>
                    <a:pt x="221" y="77"/>
                  </a:lnTo>
                  <a:lnTo>
                    <a:pt x="245" y="63"/>
                  </a:lnTo>
                  <a:lnTo>
                    <a:pt x="269" y="51"/>
                  </a:lnTo>
                  <a:lnTo>
                    <a:pt x="294" y="41"/>
                  </a:lnTo>
                  <a:lnTo>
                    <a:pt x="320" y="32"/>
                  </a:lnTo>
                  <a:lnTo>
                    <a:pt x="345" y="24"/>
                  </a:lnTo>
                  <a:lnTo>
                    <a:pt x="372" y="17"/>
                  </a:lnTo>
                  <a:lnTo>
                    <a:pt x="399" y="11"/>
                  </a:lnTo>
                  <a:lnTo>
                    <a:pt x="427" y="6"/>
                  </a:lnTo>
                  <a:lnTo>
                    <a:pt x="454" y="3"/>
                  </a:lnTo>
                  <a:lnTo>
                    <a:pt x="483" y="0"/>
                  </a:lnTo>
                  <a:lnTo>
                    <a:pt x="511" y="0"/>
                  </a:lnTo>
                  <a:lnTo>
                    <a:pt x="539" y="0"/>
                  </a:lnTo>
                  <a:lnTo>
                    <a:pt x="568" y="3"/>
                  </a:lnTo>
                  <a:lnTo>
                    <a:pt x="596" y="6"/>
                  </a:lnTo>
                  <a:lnTo>
                    <a:pt x="625" y="11"/>
                  </a:lnTo>
                  <a:lnTo>
                    <a:pt x="651" y="17"/>
                  </a:lnTo>
                  <a:lnTo>
                    <a:pt x="678" y="24"/>
                  </a:lnTo>
                  <a:lnTo>
                    <a:pt x="705" y="32"/>
                  </a:lnTo>
                  <a:lnTo>
                    <a:pt x="731" y="41"/>
                  </a:lnTo>
                  <a:lnTo>
                    <a:pt x="756" y="51"/>
                  </a:lnTo>
                  <a:lnTo>
                    <a:pt x="780" y="63"/>
                  </a:lnTo>
                  <a:lnTo>
                    <a:pt x="804" y="77"/>
                  </a:lnTo>
                  <a:lnTo>
                    <a:pt x="826" y="90"/>
                  </a:lnTo>
                  <a:lnTo>
                    <a:pt x="849" y="105"/>
                  </a:lnTo>
                  <a:lnTo>
                    <a:pt x="870" y="121"/>
                  </a:lnTo>
                  <a:lnTo>
                    <a:pt x="889" y="138"/>
                  </a:lnTo>
                  <a:lnTo>
                    <a:pt x="908" y="156"/>
                  </a:lnTo>
                  <a:lnTo>
                    <a:pt x="932" y="181"/>
                  </a:lnTo>
                  <a:lnTo>
                    <a:pt x="953" y="210"/>
                  </a:lnTo>
                  <a:lnTo>
                    <a:pt x="973" y="237"/>
                  </a:lnTo>
                  <a:lnTo>
                    <a:pt x="989" y="266"/>
                  </a:lnTo>
                  <a:lnTo>
                    <a:pt x="1003" y="296"/>
                  </a:lnTo>
                  <a:lnTo>
                    <a:pt x="1013" y="328"/>
                  </a:lnTo>
                  <a:lnTo>
                    <a:pt x="1021" y="359"/>
                  </a:lnTo>
                  <a:lnTo>
                    <a:pt x="1025" y="392"/>
                  </a:lnTo>
                  <a:lnTo>
                    <a:pt x="1003" y="389"/>
                  </a:lnTo>
                  <a:lnTo>
                    <a:pt x="979" y="386"/>
                  </a:lnTo>
                  <a:lnTo>
                    <a:pt x="953" y="383"/>
                  </a:lnTo>
                  <a:lnTo>
                    <a:pt x="926" y="380"/>
                  </a:lnTo>
                  <a:lnTo>
                    <a:pt x="897" y="378"/>
                  </a:lnTo>
                  <a:lnTo>
                    <a:pt x="865" y="375"/>
                  </a:lnTo>
                  <a:lnTo>
                    <a:pt x="834" y="374"/>
                  </a:lnTo>
                  <a:lnTo>
                    <a:pt x="801" y="371"/>
                  </a:lnTo>
                  <a:lnTo>
                    <a:pt x="767" y="369"/>
                  </a:lnTo>
                  <a:lnTo>
                    <a:pt x="731" y="369"/>
                  </a:lnTo>
                  <a:lnTo>
                    <a:pt x="695" y="368"/>
                  </a:lnTo>
                  <a:lnTo>
                    <a:pt x="659" y="366"/>
                  </a:lnTo>
                  <a:lnTo>
                    <a:pt x="622" y="366"/>
                  </a:lnTo>
                  <a:lnTo>
                    <a:pt x="586" y="365"/>
                  </a:lnTo>
                  <a:lnTo>
                    <a:pt x="548" y="365"/>
                  </a:lnTo>
                  <a:lnTo>
                    <a:pt x="511" y="365"/>
                  </a:lnTo>
                  <a:lnTo>
                    <a:pt x="483" y="365"/>
                  </a:lnTo>
                  <a:lnTo>
                    <a:pt x="453" y="365"/>
                  </a:lnTo>
                  <a:lnTo>
                    <a:pt x="424" y="365"/>
                  </a:lnTo>
                  <a:lnTo>
                    <a:pt x="396" y="366"/>
                  </a:lnTo>
                  <a:lnTo>
                    <a:pt x="369" y="366"/>
                  </a:lnTo>
                  <a:lnTo>
                    <a:pt x="341" y="368"/>
                  </a:lnTo>
                  <a:lnTo>
                    <a:pt x="314" y="368"/>
                  </a:lnTo>
                  <a:lnTo>
                    <a:pt x="287" y="369"/>
                  </a:lnTo>
                  <a:lnTo>
                    <a:pt x="261" y="371"/>
                  </a:lnTo>
                  <a:lnTo>
                    <a:pt x="236" y="371"/>
                  </a:lnTo>
                  <a:lnTo>
                    <a:pt x="211" y="372"/>
                  </a:lnTo>
                  <a:lnTo>
                    <a:pt x="187" y="374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18" y="380"/>
                  </a:lnTo>
                  <a:lnTo>
                    <a:pt x="97" y="381"/>
                  </a:lnTo>
                  <a:lnTo>
                    <a:pt x="82" y="383"/>
                  </a:lnTo>
                  <a:lnTo>
                    <a:pt x="67" y="384"/>
                  </a:lnTo>
                  <a:lnTo>
                    <a:pt x="54" y="384"/>
                  </a:lnTo>
                  <a:lnTo>
                    <a:pt x="42" y="386"/>
                  </a:lnTo>
                  <a:lnTo>
                    <a:pt x="30" y="387"/>
                  </a:lnTo>
                  <a:lnTo>
                    <a:pt x="19" y="389"/>
                  </a:lnTo>
                  <a:lnTo>
                    <a:pt x="9" y="390"/>
                  </a:lnTo>
                  <a:lnTo>
                    <a:pt x="0" y="392"/>
                  </a:lnTo>
                  <a:lnTo>
                    <a:pt x="4" y="359"/>
                  </a:lnTo>
                  <a:lnTo>
                    <a:pt x="12" y="328"/>
                  </a:lnTo>
                  <a:lnTo>
                    <a:pt x="22" y="296"/>
                  </a:lnTo>
                  <a:lnTo>
                    <a:pt x="36" y="266"/>
                  </a:lnTo>
                  <a:lnTo>
                    <a:pt x="52" y="237"/>
                  </a:lnTo>
                  <a:lnTo>
                    <a:pt x="72" y="210"/>
                  </a:lnTo>
                  <a:lnTo>
                    <a:pt x="93" y="181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30A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872" y="4839"/>
              <a:ext cx="283" cy="571"/>
            </a:xfrm>
            <a:custGeom>
              <a:avLst/>
              <a:gdLst>
                <a:gd name="T0" fmla="*/ 281 w 283"/>
                <a:gd name="T1" fmla="*/ 84 h 571"/>
                <a:gd name="T2" fmla="*/ 278 w 283"/>
                <a:gd name="T3" fmla="*/ 118 h 571"/>
                <a:gd name="T4" fmla="*/ 268 w 283"/>
                <a:gd name="T5" fmla="*/ 124 h 571"/>
                <a:gd name="T6" fmla="*/ 250 w 283"/>
                <a:gd name="T7" fmla="*/ 134 h 571"/>
                <a:gd name="T8" fmla="*/ 229 w 283"/>
                <a:gd name="T9" fmla="*/ 148 h 571"/>
                <a:gd name="T10" fmla="*/ 202 w 283"/>
                <a:gd name="T11" fmla="*/ 166 h 571"/>
                <a:gd name="T12" fmla="*/ 174 w 283"/>
                <a:gd name="T13" fmla="*/ 190 h 571"/>
                <a:gd name="T14" fmla="*/ 144 w 283"/>
                <a:gd name="T15" fmla="*/ 216 h 571"/>
                <a:gd name="T16" fmla="*/ 112 w 283"/>
                <a:gd name="T17" fmla="*/ 248 h 571"/>
                <a:gd name="T18" fmla="*/ 81 w 283"/>
                <a:gd name="T19" fmla="*/ 285 h 571"/>
                <a:gd name="T20" fmla="*/ 62 w 283"/>
                <a:gd name="T21" fmla="*/ 317 h 571"/>
                <a:gd name="T22" fmla="*/ 48 w 283"/>
                <a:gd name="T23" fmla="*/ 351 h 571"/>
                <a:gd name="T24" fmla="*/ 42 w 283"/>
                <a:gd name="T25" fmla="*/ 388 h 571"/>
                <a:gd name="T26" fmla="*/ 39 w 283"/>
                <a:gd name="T27" fmla="*/ 427 h 571"/>
                <a:gd name="T28" fmla="*/ 41 w 283"/>
                <a:gd name="T29" fmla="*/ 466 h 571"/>
                <a:gd name="T30" fmla="*/ 45 w 283"/>
                <a:gd name="T31" fmla="*/ 503 h 571"/>
                <a:gd name="T32" fmla="*/ 51 w 283"/>
                <a:gd name="T33" fmla="*/ 538 h 571"/>
                <a:gd name="T34" fmla="*/ 59 w 283"/>
                <a:gd name="T35" fmla="*/ 571 h 571"/>
                <a:gd name="T36" fmla="*/ 45 w 283"/>
                <a:gd name="T37" fmla="*/ 541 h 571"/>
                <a:gd name="T38" fmla="*/ 30 w 283"/>
                <a:gd name="T39" fmla="*/ 509 h 571"/>
                <a:gd name="T40" fmla="*/ 18 w 283"/>
                <a:gd name="T41" fmla="*/ 475 h 571"/>
                <a:gd name="T42" fmla="*/ 9 w 283"/>
                <a:gd name="T43" fmla="*/ 441 h 571"/>
                <a:gd name="T44" fmla="*/ 2 w 283"/>
                <a:gd name="T45" fmla="*/ 405 h 571"/>
                <a:gd name="T46" fmla="*/ 0 w 283"/>
                <a:gd name="T47" fmla="*/ 370 h 571"/>
                <a:gd name="T48" fmla="*/ 3 w 283"/>
                <a:gd name="T49" fmla="*/ 338 h 571"/>
                <a:gd name="T50" fmla="*/ 12 w 283"/>
                <a:gd name="T51" fmla="*/ 306 h 571"/>
                <a:gd name="T52" fmla="*/ 36 w 283"/>
                <a:gd name="T53" fmla="*/ 263 h 571"/>
                <a:gd name="T54" fmla="*/ 66 w 283"/>
                <a:gd name="T55" fmla="*/ 215 h 571"/>
                <a:gd name="T56" fmla="*/ 100 w 283"/>
                <a:gd name="T57" fmla="*/ 169 h 571"/>
                <a:gd name="T58" fmla="*/ 136 w 283"/>
                <a:gd name="T59" fmla="*/ 122 h 571"/>
                <a:gd name="T60" fmla="*/ 172 w 283"/>
                <a:gd name="T61" fmla="*/ 81 h 571"/>
                <a:gd name="T62" fmla="*/ 202 w 283"/>
                <a:gd name="T63" fmla="*/ 45 h 571"/>
                <a:gd name="T64" fmla="*/ 227 w 283"/>
                <a:gd name="T65" fmla="*/ 16 h 571"/>
                <a:gd name="T66" fmla="*/ 242 w 283"/>
                <a:gd name="T67" fmla="*/ 0 h 571"/>
                <a:gd name="T68" fmla="*/ 280 w 283"/>
                <a:gd name="T69" fmla="*/ 22 h 571"/>
                <a:gd name="T70" fmla="*/ 280 w 283"/>
                <a:gd name="T71" fmla="*/ 24 h 571"/>
                <a:gd name="T72" fmla="*/ 280 w 283"/>
                <a:gd name="T73" fmla="*/ 24 h 571"/>
                <a:gd name="T74" fmla="*/ 280 w 283"/>
                <a:gd name="T75" fmla="*/ 24 h 571"/>
                <a:gd name="T76" fmla="*/ 278 w 283"/>
                <a:gd name="T77" fmla="*/ 25 h 571"/>
                <a:gd name="T78" fmla="*/ 275 w 283"/>
                <a:gd name="T79" fmla="*/ 39 h 571"/>
                <a:gd name="T80" fmla="*/ 274 w 283"/>
                <a:gd name="T81" fmla="*/ 52 h 571"/>
                <a:gd name="T82" fmla="*/ 277 w 283"/>
                <a:gd name="T83" fmla="*/ 67 h 571"/>
                <a:gd name="T84" fmla="*/ 281 w 283"/>
                <a:gd name="T85" fmla="*/ 81 h 571"/>
                <a:gd name="T86" fmla="*/ 281 w 283"/>
                <a:gd name="T87" fmla="*/ 81 h 571"/>
                <a:gd name="T88" fmla="*/ 283 w 283"/>
                <a:gd name="T89" fmla="*/ 82 h 571"/>
                <a:gd name="T90" fmla="*/ 283 w 283"/>
                <a:gd name="T91" fmla="*/ 82 h 571"/>
                <a:gd name="T92" fmla="*/ 283 w 283"/>
                <a:gd name="T93" fmla="*/ 84 h 571"/>
                <a:gd name="T94" fmla="*/ 281 w 283"/>
                <a:gd name="T95" fmla="*/ 8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81" y="84"/>
                  </a:moveTo>
                  <a:lnTo>
                    <a:pt x="278" y="118"/>
                  </a:lnTo>
                  <a:lnTo>
                    <a:pt x="268" y="124"/>
                  </a:lnTo>
                  <a:lnTo>
                    <a:pt x="250" y="134"/>
                  </a:lnTo>
                  <a:lnTo>
                    <a:pt x="229" y="148"/>
                  </a:lnTo>
                  <a:lnTo>
                    <a:pt x="202" y="166"/>
                  </a:lnTo>
                  <a:lnTo>
                    <a:pt x="174" y="190"/>
                  </a:lnTo>
                  <a:lnTo>
                    <a:pt x="144" y="216"/>
                  </a:lnTo>
                  <a:lnTo>
                    <a:pt x="112" y="248"/>
                  </a:lnTo>
                  <a:lnTo>
                    <a:pt x="81" y="285"/>
                  </a:lnTo>
                  <a:lnTo>
                    <a:pt x="62" y="317"/>
                  </a:lnTo>
                  <a:lnTo>
                    <a:pt x="48" y="351"/>
                  </a:lnTo>
                  <a:lnTo>
                    <a:pt x="42" y="388"/>
                  </a:lnTo>
                  <a:lnTo>
                    <a:pt x="39" y="427"/>
                  </a:lnTo>
                  <a:lnTo>
                    <a:pt x="41" y="466"/>
                  </a:lnTo>
                  <a:lnTo>
                    <a:pt x="45" y="503"/>
                  </a:lnTo>
                  <a:lnTo>
                    <a:pt x="51" y="538"/>
                  </a:lnTo>
                  <a:lnTo>
                    <a:pt x="59" y="571"/>
                  </a:lnTo>
                  <a:lnTo>
                    <a:pt x="45" y="541"/>
                  </a:lnTo>
                  <a:lnTo>
                    <a:pt x="30" y="509"/>
                  </a:lnTo>
                  <a:lnTo>
                    <a:pt x="18" y="475"/>
                  </a:lnTo>
                  <a:lnTo>
                    <a:pt x="9" y="441"/>
                  </a:lnTo>
                  <a:lnTo>
                    <a:pt x="2" y="405"/>
                  </a:lnTo>
                  <a:lnTo>
                    <a:pt x="0" y="370"/>
                  </a:lnTo>
                  <a:lnTo>
                    <a:pt x="3" y="338"/>
                  </a:lnTo>
                  <a:lnTo>
                    <a:pt x="12" y="306"/>
                  </a:lnTo>
                  <a:lnTo>
                    <a:pt x="36" y="263"/>
                  </a:lnTo>
                  <a:lnTo>
                    <a:pt x="66" y="215"/>
                  </a:lnTo>
                  <a:lnTo>
                    <a:pt x="100" y="169"/>
                  </a:lnTo>
                  <a:lnTo>
                    <a:pt x="136" y="122"/>
                  </a:lnTo>
                  <a:lnTo>
                    <a:pt x="172" y="81"/>
                  </a:lnTo>
                  <a:lnTo>
                    <a:pt x="202" y="45"/>
                  </a:lnTo>
                  <a:lnTo>
                    <a:pt x="227" y="16"/>
                  </a:lnTo>
                  <a:lnTo>
                    <a:pt x="242" y="0"/>
                  </a:lnTo>
                  <a:lnTo>
                    <a:pt x="280" y="22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78" y="25"/>
                  </a:lnTo>
                  <a:lnTo>
                    <a:pt x="275" y="39"/>
                  </a:lnTo>
                  <a:lnTo>
                    <a:pt x="274" y="52"/>
                  </a:lnTo>
                  <a:lnTo>
                    <a:pt x="277" y="67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164" y="4834"/>
              <a:ext cx="107" cy="109"/>
            </a:xfrm>
            <a:custGeom>
              <a:avLst/>
              <a:gdLst>
                <a:gd name="T0" fmla="*/ 76 w 107"/>
                <a:gd name="T1" fmla="*/ 105 h 109"/>
                <a:gd name="T2" fmla="*/ 65 w 107"/>
                <a:gd name="T3" fmla="*/ 108 h 109"/>
                <a:gd name="T4" fmla="*/ 55 w 107"/>
                <a:gd name="T5" fmla="*/ 109 h 109"/>
                <a:gd name="T6" fmla="*/ 44 w 107"/>
                <a:gd name="T7" fmla="*/ 109 h 109"/>
                <a:gd name="T8" fmla="*/ 34 w 107"/>
                <a:gd name="T9" fmla="*/ 106 h 109"/>
                <a:gd name="T10" fmla="*/ 25 w 107"/>
                <a:gd name="T11" fmla="*/ 102 h 109"/>
                <a:gd name="T12" fmla="*/ 16 w 107"/>
                <a:gd name="T13" fmla="*/ 96 h 109"/>
                <a:gd name="T14" fmla="*/ 10 w 107"/>
                <a:gd name="T15" fmla="*/ 87 h 109"/>
                <a:gd name="T16" fmla="*/ 4 w 107"/>
                <a:gd name="T17" fmla="*/ 78 h 109"/>
                <a:gd name="T18" fmla="*/ 1 w 107"/>
                <a:gd name="T19" fmla="*/ 68 h 109"/>
                <a:gd name="T20" fmla="*/ 0 w 107"/>
                <a:gd name="T21" fmla="*/ 57 h 109"/>
                <a:gd name="T22" fmla="*/ 0 w 107"/>
                <a:gd name="T23" fmla="*/ 47 h 109"/>
                <a:gd name="T24" fmla="*/ 3 w 107"/>
                <a:gd name="T25" fmla="*/ 36 h 109"/>
                <a:gd name="T26" fmla="*/ 7 w 107"/>
                <a:gd name="T27" fmla="*/ 26 h 109"/>
                <a:gd name="T28" fmla="*/ 15 w 107"/>
                <a:gd name="T29" fmla="*/ 18 h 109"/>
                <a:gd name="T30" fmla="*/ 22 w 107"/>
                <a:gd name="T31" fmla="*/ 11 h 109"/>
                <a:gd name="T32" fmla="*/ 31 w 107"/>
                <a:gd name="T33" fmla="*/ 5 h 109"/>
                <a:gd name="T34" fmla="*/ 41 w 107"/>
                <a:gd name="T35" fmla="*/ 2 h 109"/>
                <a:gd name="T36" fmla="*/ 52 w 107"/>
                <a:gd name="T37" fmla="*/ 0 h 109"/>
                <a:gd name="T38" fmla="*/ 62 w 107"/>
                <a:gd name="T39" fmla="*/ 2 h 109"/>
                <a:gd name="T40" fmla="*/ 73 w 107"/>
                <a:gd name="T41" fmla="*/ 5 h 109"/>
                <a:gd name="T42" fmla="*/ 91 w 107"/>
                <a:gd name="T43" fmla="*/ 17 h 109"/>
                <a:gd name="T44" fmla="*/ 103 w 107"/>
                <a:gd name="T45" fmla="*/ 33 h 109"/>
                <a:gd name="T46" fmla="*/ 107 w 107"/>
                <a:gd name="T47" fmla="*/ 54 h 109"/>
                <a:gd name="T48" fmla="*/ 104 w 107"/>
                <a:gd name="T49" fmla="*/ 75 h 109"/>
                <a:gd name="T50" fmla="*/ 100 w 107"/>
                <a:gd name="T51" fmla="*/ 84 h 109"/>
                <a:gd name="T52" fmla="*/ 94 w 107"/>
                <a:gd name="T53" fmla="*/ 93 h 109"/>
                <a:gd name="T54" fmla="*/ 85 w 107"/>
                <a:gd name="T55" fmla="*/ 99 h 109"/>
                <a:gd name="T56" fmla="*/ 76 w 107"/>
                <a:gd name="T57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9">
                  <a:moveTo>
                    <a:pt x="76" y="105"/>
                  </a:moveTo>
                  <a:lnTo>
                    <a:pt x="65" y="108"/>
                  </a:lnTo>
                  <a:lnTo>
                    <a:pt x="55" y="109"/>
                  </a:lnTo>
                  <a:lnTo>
                    <a:pt x="44" y="109"/>
                  </a:lnTo>
                  <a:lnTo>
                    <a:pt x="34" y="106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4" y="78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5" y="18"/>
                  </a:lnTo>
                  <a:lnTo>
                    <a:pt x="22" y="11"/>
                  </a:lnTo>
                  <a:lnTo>
                    <a:pt x="31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3" y="5"/>
                  </a:lnTo>
                  <a:lnTo>
                    <a:pt x="91" y="17"/>
                  </a:lnTo>
                  <a:lnTo>
                    <a:pt x="103" y="33"/>
                  </a:lnTo>
                  <a:lnTo>
                    <a:pt x="107" y="54"/>
                  </a:lnTo>
                  <a:lnTo>
                    <a:pt x="104" y="75"/>
                  </a:lnTo>
                  <a:lnTo>
                    <a:pt x="100" y="84"/>
                  </a:lnTo>
                  <a:lnTo>
                    <a:pt x="94" y="93"/>
                  </a:lnTo>
                  <a:lnTo>
                    <a:pt x="85" y="99"/>
                  </a:lnTo>
                  <a:lnTo>
                    <a:pt x="76" y="105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445" y="4985"/>
              <a:ext cx="122" cy="363"/>
            </a:xfrm>
            <a:custGeom>
              <a:avLst/>
              <a:gdLst>
                <a:gd name="T0" fmla="*/ 8 w 122"/>
                <a:gd name="T1" fmla="*/ 129 h 363"/>
                <a:gd name="T2" fmla="*/ 13 w 122"/>
                <a:gd name="T3" fmla="*/ 115 h 363"/>
                <a:gd name="T4" fmla="*/ 17 w 122"/>
                <a:gd name="T5" fmla="*/ 102 h 363"/>
                <a:gd name="T6" fmla="*/ 23 w 122"/>
                <a:gd name="T7" fmla="*/ 87 h 363"/>
                <a:gd name="T8" fmla="*/ 31 w 122"/>
                <a:gd name="T9" fmla="*/ 70 h 363"/>
                <a:gd name="T10" fmla="*/ 38 w 122"/>
                <a:gd name="T11" fmla="*/ 54 h 363"/>
                <a:gd name="T12" fmla="*/ 46 w 122"/>
                <a:gd name="T13" fmla="*/ 38 h 363"/>
                <a:gd name="T14" fmla="*/ 55 w 122"/>
                <a:gd name="T15" fmla="*/ 20 h 363"/>
                <a:gd name="T16" fmla="*/ 64 w 122"/>
                <a:gd name="T17" fmla="*/ 0 h 363"/>
                <a:gd name="T18" fmla="*/ 70 w 122"/>
                <a:gd name="T19" fmla="*/ 0 h 363"/>
                <a:gd name="T20" fmla="*/ 76 w 122"/>
                <a:gd name="T21" fmla="*/ 0 h 363"/>
                <a:gd name="T22" fmla="*/ 83 w 122"/>
                <a:gd name="T23" fmla="*/ 0 h 363"/>
                <a:gd name="T24" fmla="*/ 89 w 122"/>
                <a:gd name="T25" fmla="*/ 2 h 363"/>
                <a:gd name="T26" fmla="*/ 97 w 122"/>
                <a:gd name="T27" fmla="*/ 2 h 363"/>
                <a:gd name="T28" fmla="*/ 106 w 122"/>
                <a:gd name="T29" fmla="*/ 2 h 363"/>
                <a:gd name="T30" fmla="*/ 113 w 122"/>
                <a:gd name="T31" fmla="*/ 3 h 363"/>
                <a:gd name="T32" fmla="*/ 122 w 122"/>
                <a:gd name="T33" fmla="*/ 3 h 363"/>
                <a:gd name="T34" fmla="*/ 112 w 122"/>
                <a:gd name="T35" fmla="*/ 15 h 363"/>
                <a:gd name="T36" fmla="*/ 103 w 122"/>
                <a:gd name="T37" fmla="*/ 27 h 363"/>
                <a:gd name="T38" fmla="*/ 94 w 122"/>
                <a:gd name="T39" fmla="*/ 41 h 363"/>
                <a:gd name="T40" fmla="*/ 83 w 122"/>
                <a:gd name="T41" fmla="*/ 54 h 363"/>
                <a:gd name="T42" fmla="*/ 74 w 122"/>
                <a:gd name="T43" fmla="*/ 68 h 363"/>
                <a:gd name="T44" fmla="*/ 65 w 122"/>
                <a:gd name="T45" fmla="*/ 81 h 363"/>
                <a:gd name="T46" fmla="*/ 58 w 122"/>
                <a:gd name="T47" fmla="*/ 94 h 363"/>
                <a:gd name="T48" fmla="*/ 49 w 122"/>
                <a:gd name="T49" fmla="*/ 109 h 363"/>
                <a:gd name="T50" fmla="*/ 29 w 122"/>
                <a:gd name="T51" fmla="*/ 166 h 363"/>
                <a:gd name="T52" fmla="*/ 22 w 122"/>
                <a:gd name="T53" fmla="*/ 232 h 363"/>
                <a:gd name="T54" fmla="*/ 23 w 122"/>
                <a:gd name="T55" fmla="*/ 299 h 363"/>
                <a:gd name="T56" fmla="*/ 29 w 122"/>
                <a:gd name="T57" fmla="*/ 363 h 363"/>
                <a:gd name="T58" fmla="*/ 14 w 122"/>
                <a:gd name="T59" fmla="*/ 307 h 363"/>
                <a:gd name="T60" fmla="*/ 3 w 122"/>
                <a:gd name="T61" fmla="*/ 244 h 363"/>
                <a:gd name="T62" fmla="*/ 0 w 122"/>
                <a:gd name="T63" fmla="*/ 184 h 363"/>
                <a:gd name="T64" fmla="*/ 8 w 122"/>
                <a:gd name="T65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8" y="129"/>
                  </a:moveTo>
                  <a:lnTo>
                    <a:pt x="13" y="115"/>
                  </a:lnTo>
                  <a:lnTo>
                    <a:pt x="17" y="102"/>
                  </a:lnTo>
                  <a:lnTo>
                    <a:pt x="23" y="87"/>
                  </a:lnTo>
                  <a:lnTo>
                    <a:pt x="31" y="70"/>
                  </a:lnTo>
                  <a:lnTo>
                    <a:pt x="38" y="54"/>
                  </a:lnTo>
                  <a:lnTo>
                    <a:pt x="46" y="38"/>
                  </a:lnTo>
                  <a:lnTo>
                    <a:pt x="55" y="2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2" y="3"/>
                  </a:lnTo>
                  <a:lnTo>
                    <a:pt x="112" y="15"/>
                  </a:lnTo>
                  <a:lnTo>
                    <a:pt x="103" y="27"/>
                  </a:lnTo>
                  <a:lnTo>
                    <a:pt x="94" y="41"/>
                  </a:lnTo>
                  <a:lnTo>
                    <a:pt x="83" y="54"/>
                  </a:lnTo>
                  <a:lnTo>
                    <a:pt x="74" y="68"/>
                  </a:lnTo>
                  <a:lnTo>
                    <a:pt x="65" y="81"/>
                  </a:lnTo>
                  <a:lnTo>
                    <a:pt x="58" y="94"/>
                  </a:lnTo>
                  <a:lnTo>
                    <a:pt x="49" y="109"/>
                  </a:lnTo>
                  <a:lnTo>
                    <a:pt x="29" y="166"/>
                  </a:lnTo>
                  <a:lnTo>
                    <a:pt x="22" y="232"/>
                  </a:lnTo>
                  <a:lnTo>
                    <a:pt x="23" y="299"/>
                  </a:lnTo>
                  <a:lnTo>
                    <a:pt x="29" y="363"/>
                  </a:lnTo>
                  <a:lnTo>
                    <a:pt x="14" y="307"/>
                  </a:lnTo>
                  <a:lnTo>
                    <a:pt x="3" y="244"/>
                  </a:lnTo>
                  <a:lnTo>
                    <a:pt x="0" y="184"/>
                  </a:lnTo>
                  <a:lnTo>
                    <a:pt x="8" y="129"/>
                  </a:lnTo>
                  <a:close/>
                </a:path>
              </a:pathLst>
            </a:custGeom>
            <a:solidFill>
              <a:srgbClr val="82C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483" y="4988"/>
              <a:ext cx="115" cy="451"/>
            </a:xfrm>
            <a:custGeom>
              <a:avLst/>
              <a:gdLst>
                <a:gd name="T0" fmla="*/ 44 w 115"/>
                <a:gd name="T1" fmla="*/ 108 h 451"/>
                <a:gd name="T2" fmla="*/ 27 w 115"/>
                <a:gd name="T3" fmla="*/ 150 h 451"/>
                <a:gd name="T4" fmla="*/ 18 w 115"/>
                <a:gd name="T5" fmla="*/ 199 h 451"/>
                <a:gd name="T6" fmla="*/ 15 w 115"/>
                <a:gd name="T7" fmla="*/ 250 h 451"/>
                <a:gd name="T8" fmla="*/ 17 w 115"/>
                <a:gd name="T9" fmla="*/ 301 h 451"/>
                <a:gd name="T10" fmla="*/ 21 w 115"/>
                <a:gd name="T11" fmla="*/ 348 h 451"/>
                <a:gd name="T12" fmla="*/ 27 w 115"/>
                <a:gd name="T13" fmla="*/ 392 h 451"/>
                <a:gd name="T14" fmla="*/ 35 w 115"/>
                <a:gd name="T15" fmla="*/ 428 h 451"/>
                <a:gd name="T16" fmla="*/ 39 w 115"/>
                <a:gd name="T17" fmla="*/ 451 h 451"/>
                <a:gd name="T18" fmla="*/ 26 w 115"/>
                <a:gd name="T19" fmla="*/ 450 h 451"/>
                <a:gd name="T20" fmla="*/ 21 w 115"/>
                <a:gd name="T21" fmla="*/ 426 h 451"/>
                <a:gd name="T22" fmla="*/ 14 w 115"/>
                <a:gd name="T23" fmla="*/ 392 h 451"/>
                <a:gd name="T24" fmla="*/ 8 w 115"/>
                <a:gd name="T25" fmla="*/ 350 h 451"/>
                <a:gd name="T26" fmla="*/ 2 w 115"/>
                <a:gd name="T27" fmla="*/ 302 h 451"/>
                <a:gd name="T28" fmla="*/ 0 w 115"/>
                <a:gd name="T29" fmla="*/ 251 h 451"/>
                <a:gd name="T30" fmla="*/ 2 w 115"/>
                <a:gd name="T31" fmla="*/ 202 h 451"/>
                <a:gd name="T32" fmla="*/ 11 w 115"/>
                <a:gd name="T33" fmla="*/ 154 h 451"/>
                <a:gd name="T34" fmla="*/ 26 w 115"/>
                <a:gd name="T35" fmla="*/ 114 h 451"/>
                <a:gd name="T36" fmla="*/ 35 w 115"/>
                <a:gd name="T37" fmla="*/ 99 h 451"/>
                <a:gd name="T38" fmla="*/ 44 w 115"/>
                <a:gd name="T39" fmla="*/ 84 h 451"/>
                <a:gd name="T40" fmla="*/ 53 w 115"/>
                <a:gd name="T41" fmla="*/ 69 h 451"/>
                <a:gd name="T42" fmla="*/ 63 w 115"/>
                <a:gd name="T43" fmla="*/ 54 h 451"/>
                <a:gd name="T44" fmla="*/ 72 w 115"/>
                <a:gd name="T45" fmla="*/ 41 h 451"/>
                <a:gd name="T46" fmla="*/ 83 w 115"/>
                <a:gd name="T47" fmla="*/ 27 h 451"/>
                <a:gd name="T48" fmla="*/ 95 w 115"/>
                <a:gd name="T49" fmla="*/ 14 h 451"/>
                <a:gd name="T50" fmla="*/ 105 w 115"/>
                <a:gd name="T51" fmla="*/ 0 h 451"/>
                <a:gd name="T52" fmla="*/ 108 w 115"/>
                <a:gd name="T53" fmla="*/ 2 h 451"/>
                <a:gd name="T54" fmla="*/ 109 w 115"/>
                <a:gd name="T55" fmla="*/ 2 h 451"/>
                <a:gd name="T56" fmla="*/ 112 w 115"/>
                <a:gd name="T57" fmla="*/ 2 h 451"/>
                <a:gd name="T58" fmla="*/ 115 w 115"/>
                <a:gd name="T59" fmla="*/ 2 h 451"/>
                <a:gd name="T60" fmla="*/ 105 w 115"/>
                <a:gd name="T61" fmla="*/ 14 h 451"/>
                <a:gd name="T62" fmla="*/ 96 w 115"/>
                <a:gd name="T63" fmla="*/ 26 h 451"/>
                <a:gd name="T64" fmla="*/ 87 w 115"/>
                <a:gd name="T65" fmla="*/ 39 h 451"/>
                <a:gd name="T66" fmla="*/ 78 w 115"/>
                <a:gd name="T67" fmla="*/ 53 h 451"/>
                <a:gd name="T68" fmla="*/ 69 w 115"/>
                <a:gd name="T69" fmla="*/ 66 h 451"/>
                <a:gd name="T70" fmla="*/ 60 w 115"/>
                <a:gd name="T71" fmla="*/ 79 h 451"/>
                <a:gd name="T72" fmla="*/ 51 w 115"/>
                <a:gd name="T73" fmla="*/ 93 h 451"/>
                <a:gd name="T74" fmla="*/ 44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44" y="108"/>
                  </a:moveTo>
                  <a:lnTo>
                    <a:pt x="27" y="150"/>
                  </a:lnTo>
                  <a:lnTo>
                    <a:pt x="18" y="199"/>
                  </a:lnTo>
                  <a:lnTo>
                    <a:pt x="15" y="250"/>
                  </a:lnTo>
                  <a:lnTo>
                    <a:pt x="17" y="301"/>
                  </a:lnTo>
                  <a:lnTo>
                    <a:pt x="21" y="348"/>
                  </a:lnTo>
                  <a:lnTo>
                    <a:pt x="27" y="392"/>
                  </a:lnTo>
                  <a:lnTo>
                    <a:pt x="35" y="428"/>
                  </a:lnTo>
                  <a:lnTo>
                    <a:pt x="39" y="451"/>
                  </a:lnTo>
                  <a:lnTo>
                    <a:pt x="26" y="450"/>
                  </a:lnTo>
                  <a:lnTo>
                    <a:pt x="21" y="426"/>
                  </a:lnTo>
                  <a:lnTo>
                    <a:pt x="14" y="392"/>
                  </a:lnTo>
                  <a:lnTo>
                    <a:pt x="8" y="350"/>
                  </a:lnTo>
                  <a:lnTo>
                    <a:pt x="2" y="302"/>
                  </a:lnTo>
                  <a:lnTo>
                    <a:pt x="0" y="251"/>
                  </a:lnTo>
                  <a:lnTo>
                    <a:pt x="2" y="202"/>
                  </a:lnTo>
                  <a:lnTo>
                    <a:pt x="11" y="154"/>
                  </a:lnTo>
                  <a:lnTo>
                    <a:pt x="26" y="114"/>
                  </a:lnTo>
                  <a:lnTo>
                    <a:pt x="35" y="99"/>
                  </a:lnTo>
                  <a:lnTo>
                    <a:pt x="44" y="84"/>
                  </a:lnTo>
                  <a:lnTo>
                    <a:pt x="53" y="69"/>
                  </a:lnTo>
                  <a:lnTo>
                    <a:pt x="63" y="54"/>
                  </a:lnTo>
                  <a:lnTo>
                    <a:pt x="72" y="41"/>
                  </a:lnTo>
                  <a:lnTo>
                    <a:pt x="83" y="27"/>
                  </a:lnTo>
                  <a:lnTo>
                    <a:pt x="95" y="14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2" y="2"/>
                  </a:lnTo>
                  <a:lnTo>
                    <a:pt x="115" y="2"/>
                  </a:lnTo>
                  <a:lnTo>
                    <a:pt x="105" y="14"/>
                  </a:lnTo>
                  <a:lnTo>
                    <a:pt x="96" y="26"/>
                  </a:lnTo>
                  <a:lnTo>
                    <a:pt x="87" y="39"/>
                  </a:lnTo>
                  <a:lnTo>
                    <a:pt x="78" y="53"/>
                  </a:lnTo>
                  <a:lnTo>
                    <a:pt x="69" y="66"/>
                  </a:lnTo>
                  <a:lnTo>
                    <a:pt x="60" y="79"/>
                  </a:lnTo>
                  <a:lnTo>
                    <a:pt x="51" y="93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276" y="4843"/>
              <a:ext cx="680" cy="168"/>
            </a:xfrm>
            <a:custGeom>
              <a:avLst/>
              <a:gdLst>
                <a:gd name="T0" fmla="*/ 177 w 680"/>
                <a:gd name="T1" fmla="*/ 129 h 168"/>
                <a:gd name="T2" fmla="*/ 127 w 680"/>
                <a:gd name="T3" fmla="*/ 103 h 168"/>
                <a:gd name="T4" fmla="*/ 61 w 680"/>
                <a:gd name="T5" fmla="*/ 97 h 168"/>
                <a:gd name="T6" fmla="*/ 0 w 680"/>
                <a:gd name="T7" fmla="*/ 87 h 168"/>
                <a:gd name="T8" fmla="*/ 4 w 680"/>
                <a:gd name="T9" fmla="*/ 80 h 168"/>
                <a:gd name="T10" fmla="*/ 9 w 680"/>
                <a:gd name="T11" fmla="*/ 72 h 168"/>
                <a:gd name="T12" fmla="*/ 13 w 680"/>
                <a:gd name="T13" fmla="*/ 45 h 168"/>
                <a:gd name="T14" fmla="*/ 7 w 680"/>
                <a:gd name="T15" fmla="*/ 20 h 168"/>
                <a:gd name="T16" fmla="*/ 42 w 680"/>
                <a:gd name="T17" fmla="*/ 2 h 168"/>
                <a:gd name="T18" fmla="*/ 104 w 680"/>
                <a:gd name="T19" fmla="*/ 8 h 168"/>
                <a:gd name="T20" fmla="*/ 179 w 680"/>
                <a:gd name="T21" fmla="*/ 14 h 168"/>
                <a:gd name="T22" fmla="*/ 231 w 680"/>
                <a:gd name="T23" fmla="*/ 20 h 168"/>
                <a:gd name="T24" fmla="*/ 245 w 680"/>
                <a:gd name="T25" fmla="*/ 20 h 168"/>
                <a:gd name="T26" fmla="*/ 257 w 680"/>
                <a:gd name="T27" fmla="*/ 21 h 168"/>
                <a:gd name="T28" fmla="*/ 269 w 680"/>
                <a:gd name="T29" fmla="*/ 24 h 168"/>
                <a:gd name="T30" fmla="*/ 279 w 680"/>
                <a:gd name="T31" fmla="*/ 26 h 168"/>
                <a:gd name="T32" fmla="*/ 285 w 680"/>
                <a:gd name="T33" fmla="*/ 26 h 168"/>
                <a:gd name="T34" fmla="*/ 287 w 680"/>
                <a:gd name="T35" fmla="*/ 26 h 168"/>
                <a:gd name="T36" fmla="*/ 287 w 680"/>
                <a:gd name="T37" fmla="*/ 26 h 168"/>
                <a:gd name="T38" fmla="*/ 346 w 680"/>
                <a:gd name="T39" fmla="*/ 33 h 168"/>
                <a:gd name="T40" fmla="*/ 402 w 680"/>
                <a:gd name="T41" fmla="*/ 44 h 168"/>
                <a:gd name="T42" fmla="*/ 454 w 680"/>
                <a:gd name="T43" fmla="*/ 53 h 168"/>
                <a:gd name="T44" fmla="*/ 500 w 680"/>
                <a:gd name="T45" fmla="*/ 63 h 168"/>
                <a:gd name="T46" fmla="*/ 539 w 680"/>
                <a:gd name="T47" fmla="*/ 72 h 168"/>
                <a:gd name="T48" fmla="*/ 570 w 680"/>
                <a:gd name="T49" fmla="*/ 80 h 168"/>
                <a:gd name="T50" fmla="*/ 593 w 680"/>
                <a:gd name="T51" fmla="*/ 85 h 168"/>
                <a:gd name="T52" fmla="*/ 605 w 680"/>
                <a:gd name="T53" fmla="*/ 88 h 168"/>
                <a:gd name="T54" fmla="*/ 414 w 680"/>
                <a:gd name="T55" fmla="*/ 138 h 168"/>
                <a:gd name="T56" fmla="*/ 297 w 680"/>
                <a:gd name="T57" fmla="*/ 129 h 168"/>
                <a:gd name="T58" fmla="*/ 227 w 680"/>
                <a:gd name="T59" fmla="*/ 126 h 168"/>
                <a:gd name="T60" fmla="*/ 191 w 680"/>
                <a:gd name="T61" fmla="*/ 127 h 168"/>
                <a:gd name="T62" fmla="*/ 180 w 680"/>
                <a:gd name="T63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168">
                  <a:moveTo>
                    <a:pt x="180" y="129"/>
                  </a:moveTo>
                  <a:lnTo>
                    <a:pt x="177" y="129"/>
                  </a:lnTo>
                  <a:lnTo>
                    <a:pt x="155" y="153"/>
                  </a:lnTo>
                  <a:lnTo>
                    <a:pt x="127" y="103"/>
                  </a:lnTo>
                  <a:lnTo>
                    <a:pt x="100" y="144"/>
                  </a:lnTo>
                  <a:lnTo>
                    <a:pt x="61" y="97"/>
                  </a:lnTo>
                  <a:lnTo>
                    <a:pt x="33" y="126"/>
                  </a:lnTo>
                  <a:lnTo>
                    <a:pt x="0" y="87"/>
                  </a:lnTo>
                  <a:lnTo>
                    <a:pt x="3" y="84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9" y="72"/>
                  </a:lnTo>
                  <a:lnTo>
                    <a:pt x="12" y="59"/>
                  </a:lnTo>
                  <a:lnTo>
                    <a:pt x="13" y="45"/>
                  </a:lnTo>
                  <a:lnTo>
                    <a:pt x="10" y="32"/>
                  </a:lnTo>
                  <a:lnTo>
                    <a:pt x="7" y="20"/>
                  </a:lnTo>
                  <a:lnTo>
                    <a:pt x="24" y="0"/>
                  </a:lnTo>
                  <a:lnTo>
                    <a:pt x="42" y="2"/>
                  </a:lnTo>
                  <a:lnTo>
                    <a:pt x="70" y="5"/>
                  </a:lnTo>
                  <a:lnTo>
                    <a:pt x="104" y="8"/>
                  </a:lnTo>
                  <a:lnTo>
                    <a:pt x="143" y="11"/>
                  </a:lnTo>
                  <a:lnTo>
                    <a:pt x="179" y="14"/>
                  </a:lnTo>
                  <a:lnTo>
                    <a:pt x="209" y="17"/>
                  </a:lnTo>
                  <a:lnTo>
                    <a:pt x="231" y="20"/>
                  </a:lnTo>
                  <a:lnTo>
                    <a:pt x="239" y="20"/>
                  </a:lnTo>
                  <a:lnTo>
                    <a:pt x="245" y="20"/>
                  </a:lnTo>
                  <a:lnTo>
                    <a:pt x="251" y="21"/>
                  </a:lnTo>
                  <a:lnTo>
                    <a:pt x="257" y="21"/>
                  </a:lnTo>
                  <a:lnTo>
                    <a:pt x="263" y="23"/>
                  </a:lnTo>
                  <a:lnTo>
                    <a:pt x="269" y="24"/>
                  </a:lnTo>
                  <a:lnTo>
                    <a:pt x="273" y="24"/>
                  </a:lnTo>
                  <a:lnTo>
                    <a:pt x="279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316" y="30"/>
                  </a:lnTo>
                  <a:lnTo>
                    <a:pt x="346" y="33"/>
                  </a:lnTo>
                  <a:lnTo>
                    <a:pt x="375" y="38"/>
                  </a:lnTo>
                  <a:lnTo>
                    <a:pt x="402" y="44"/>
                  </a:lnTo>
                  <a:lnTo>
                    <a:pt x="429" y="48"/>
                  </a:lnTo>
                  <a:lnTo>
                    <a:pt x="454" y="53"/>
                  </a:lnTo>
                  <a:lnTo>
                    <a:pt x="478" y="59"/>
                  </a:lnTo>
                  <a:lnTo>
                    <a:pt x="500" y="63"/>
                  </a:lnTo>
                  <a:lnTo>
                    <a:pt x="520" y="68"/>
                  </a:lnTo>
                  <a:lnTo>
                    <a:pt x="539" y="72"/>
                  </a:lnTo>
                  <a:lnTo>
                    <a:pt x="556" y="77"/>
                  </a:lnTo>
                  <a:lnTo>
                    <a:pt x="570" y="80"/>
                  </a:lnTo>
                  <a:lnTo>
                    <a:pt x="582" y="83"/>
                  </a:lnTo>
                  <a:lnTo>
                    <a:pt x="593" y="85"/>
                  </a:lnTo>
                  <a:lnTo>
                    <a:pt x="600" y="87"/>
                  </a:lnTo>
                  <a:lnTo>
                    <a:pt x="605" y="88"/>
                  </a:lnTo>
                  <a:lnTo>
                    <a:pt x="680" y="168"/>
                  </a:lnTo>
                  <a:lnTo>
                    <a:pt x="414" y="138"/>
                  </a:lnTo>
                  <a:lnTo>
                    <a:pt x="349" y="132"/>
                  </a:lnTo>
                  <a:lnTo>
                    <a:pt x="297" y="129"/>
                  </a:lnTo>
                  <a:lnTo>
                    <a:pt x="257" y="126"/>
                  </a:lnTo>
                  <a:lnTo>
                    <a:pt x="227" y="126"/>
                  </a:lnTo>
                  <a:lnTo>
                    <a:pt x="204" y="126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51" y="4893"/>
              <a:ext cx="139" cy="127"/>
            </a:xfrm>
            <a:custGeom>
              <a:avLst/>
              <a:gdLst>
                <a:gd name="T0" fmla="*/ 39 w 139"/>
                <a:gd name="T1" fmla="*/ 4 h 127"/>
                <a:gd name="T2" fmla="*/ 40 w 139"/>
                <a:gd name="T3" fmla="*/ 7 h 127"/>
                <a:gd name="T4" fmla="*/ 43 w 139"/>
                <a:gd name="T5" fmla="*/ 12 h 127"/>
                <a:gd name="T6" fmla="*/ 48 w 139"/>
                <a:gd name="T7" fmla="*/ 18 h 127"/>
                <a:gd name="T8" fmla="*/ 52 w 139"/>
                <a:gd name="T9" fmla="*/ 24 h 127"/>
                <a:gd name="T10" fmla="*/ 58 w 139"/>
                <a:gd name="T11" fmla="*/ 33 h 127"/>
                <a:gd name="T12" fmla="*/ 64 w 139"/>
                <a:gd name="T13" fmla="*/ 41 h 127"/>
                <a:gd name="T14" fmla="*/ 73 w 139"/>
                <a:gd name="T15" fmla="*/ 53 h 127"/>
                <a:gd name="T16" fmla="*/ 84 w 139"/>
                <a:gd name="T17" fmla="*/ 65 h 127"/>
                <a:gd name="T18" fmla="*/ 93 w 139"/>
                <a:gd name="T19" fmla="*/ 74 h 127"/>
                <a:gd name="T20" fmla="*/ 100 w 139"/>
                <a:gd name="T21" fmla="*/ 83 h 127"/>
                <a:gd name="T22" fmla="*/ 108 w 139"/>
                <a:gd name="T23" fmla="*/ 92 h 127"/>
                <a:gd name="T24" fmla="*/ 115 w 139"/>
                <a:gd name="T25" fmla="*/ 100 h 127"/>
                <a:gd name="T26" fmla="*/ 121 w 139"/>
                <a:gd name="T27" fmla="*/ 107 h 127"/>
                <a:gd name="T28" fmla="*/ 128 w 139"/>
                <a:gd name="T29" fmla="*/ 115 h 127"/>
                <a:gd name="T30" fmla="*/ 133 w 139"/>
                <a:gd name="T31" fmla="*/ 121 h 127"/>
                <a:gd name="T32" fmla="*/ 139 w 139"/>
                <a:gd name="T33" fmla="*/ 127 h 127"/>
                <a:gd name="T34" fmla="*/ 134 w 139"/>
                <a:gd name="T35" fmla="*/ 125 h 127"/>
                <a:gd name="T36" fmla="*/ 39 w 139"/>
                <a:gd name="T37" fmla="*/ 24 h 127"/>
                <a:gd name="T38" fmla="*/ 36 w 139"/>
                <a:gd name="T39" fmla="*/ 24 h 127"/>
                <a:gd name="T40" fmla="*/ 34 w 139"/>
                <a:gd name="T41" fmla="*/ 24 h 127"/>
                <a:gd name="T42" fmla="*/ 30 w 139"/>
                <a:gd name="T43" fmla="*/ 22 h 127"/>
                <a:gd name="T44" fmla="*/ 22 w 139"/>
                <a:gd name="T45" fmla="*/ 19 h 127"/>
                <a:gd name="T46" fmla="*/ 12 w 139"/>
                <a:gd name="T47" fmla="*/ 18 h 127"/>
                <a:gd name="T48" fmla="*/ 0 w 139"/>
                <a:gd name="T49" fmla="*/ 0 h 127"/>
                <a:gd name="T50" fmla="*/ 39 w 139"/>
                <a:gd name="T51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127">
                  <a:moveTo>
                    <a:pt x="39" y="4"/>
                  </a:moveTo>
                  <a:lnTo>
                    <a:pt x="40" y="7"/>
                  </a:lnTo>
                  <a:lnTo>
                    <a:pt x="43" y="12"/>
                  </a:lnTo>
                  <a:lnTo>
                    <a:pt x="48" y="18"/>
                  </a:lnTo>
                  <a:lnTo>
                    <a:pt x="52" y="24"/>
                  </a:lnTo>
                  <a:lnTo>
                    <a:pt x="58" y="33"/>
                  </a:lnTo>
                  <a:lnTo>
                    <a:pt x="64" y="41"/>
                  </a:lnTo>
                  <a:lnTo>
                    <a:pt x="73" y="53"/>
                  </a:lnTo>
                  <a:lnTo>
                    <a:pt x="84" y="65"/>
                  </a:lnTo>
                  <a:lnTo>
                    <a:pt x="93" y="74"/>
                  </a:lnTo>
                  <a:lnTo>
                    <a:pt x="100" y="83"/>
                  </a:lnTo>
                  <a:lnTo>
                    <a:pt x="108" y="92"/>
                  </a:lnTo>
                  <a:lnTo>
                    <a:pt x="115" y="100"/>
                  </a:lnTo>
                  <a:lnTo>
                    <a:pt x="121" y="107"/>
                  </a:lnTo>
                  <a:lnTo>
                    <a:pt x="128" y="115"/>
                  </a:lnTo>
                  <a:lnTo>
                    <a:pt x="133" y="121"/>
                  </a:lnTo>
                  <a:lnTo>
                    <a:pt x="139" y="127"/>
                  </a:lnTo>
                  <a:lnTo>
                    <a:pt x="134" y="125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2" y="19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9334" y="4920"/>
              <a:ext cx="34" cy="721"/>
            </a:xfrm>
            <a:custGeom>
              <a:avLst/>
              <a:gdLst>
                <a:gd name="T0" fmla="*/ 0 w 34"/>
                <a:gd name="T1" fmla="*/ 137 h 721"/>
                <a:gd name="T2" fmla="*/ 1 w 34"/>
                <a:gd name="T3" fmla="*/ 0 h 721"/>
                <a:gd name="T4" fmla="*/ 31 w 34"/>
                <a:gd name="T5" fmla="*/ 0 h 721"/>
                <a:gd name="T6" fmla="*/ 34 w 34"/>
                <a:gd name="T7" fmla="*/ 137 h 721"/>
                <a:gd name="T8" fmla="*/ 34 w 34"/>
                <a:gd name="T9" fmla="*/ 721 h 721"/>
                <a:gd name="T10" fmla="*/ 0 w 34"/>
                <a:gd name="T11" fmla="*/ 721 h 721"/>
                <a:gd name="T12" fmla="*/ 0 w 34"/>
                <a:gd name="T13" fmla="*/ 177 h 721"/>
                <a:gd name="T14" fmla="*/ 0 w 34"/>
                <a:gd name="T15" fmla="*/ 13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1">
                  <a:moveTo>
                    <a:pt x="0" y="137"/>
                  </a:moveTo>
                  <a:lnTo>
                    <a:pt x="1" y="0"/>
                  </a:lnTo>
                  <a:lnTo>
                    <a:pt x="31" y="0"/>
                  </a:lnTo>
                  <a:lnTo>
                    <a:pt x="34" y="137"/>
                  </a:lnTo>
                  <a:lnTo>
                    <a:pt x="34" y="721"/>
                  </a:lnTo>
                  <a:lnTo>
                    <a:pt x="0" y="721"/>
                  </a:lnTo>
                  <a:lnTo>
                    <a:pt x="0" y="17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99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9314" y="4890"/>
              <a:ext cx="73" cy="49"/>
            </a:xfrm>
            <a:custGeom>
              <a:avLst/>
              <a:gdLst>
                <a:gd name="T0" fmla="*/ 67 w 73"/>
                <a:gd name="T1" fmla="*/ 49 h 49"/>
                <a:gd name="T2" fmla="*/ 66 w 73"/>
                <a:gd name="T3" fmla="*/ 12 h 49"/>
                <a:gd name="T4" fmla="*/ 6 w 73"/>
                <a:gd name="T5" fmla="*/ 12 h 49"/>
                <a:gd name="T6" fmla="*/ 6 w 73"/>
                <a:gd name="T7" fmla="*/ 49 h 49"/>
                <a:gd name="T8" fmla="*/ 0 w 73"/>
                <a:gd name="T9" fmla="*/ 0 h 49"/>
                <a:gd name="T10" fmla="*/ 73 w 73"/>
                <a:gd name="T11" fmla="*/ 0 h 49"/>
                <a:gd name="T12" fmla="*/ 67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7" y="49"/>
                  </a:moveTo>
                  <a:lnTo>
                    <a:pt x="66" y="12"/>
                  </a:lnTo>
                  <a:lnTo>
                    <a:pt x="6" y="12"/>
                  </a:lnTo>
                  <a:lnTo>
                    <a:pt x="6" y="4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501" y="4803"/>
              <a:ext cx="1695" cy="285"/>
            </a:xfrm>
            <a:custGeom>
              <a:avLst/>
              <a:gdLst>
                <a:gd name="T0" fmla="*/ 904 w 1695"/>
                <a:gd name="T1" fmla="*/ 70 h 285"/>
                <a:gd name="T2" fmla="*/ 816 w 1695"/>
                <a:gd name="T3" fmla="*/ 285 h 285"/>
                <a:gd name="T4" fmla="*/ 734 w 1695"/>
                <a:gd name="T5" fmla="*/ 282 h 285"/>
                <a:gd name="T6" fmla="*/ 658 w 1695"/>
                <a:gd name="T7" fmla="*/ 275 h 285"/>
                <a:gd name="T8" fmla="*/ 586 w 1695"/>
                <a:gd name="T9" fmla="*/ 261 h 285"/>
                <a:gd name="T10" fmla="*/ 519 w 1695"/>
                <a:gd name="T11" fmla="*/ 247 h 285"/>
                <a:gd name="T12" fmla="*/ 455 w 1695"/>
                <a:gd name="T13" fmla="*/ 229 h 285"/>
                <a:gd name="T14" fmla="*/ 450 w 1695"/>
                <a:gd name="T15" fmla="*/ 224 h 285"/>
                <a:gd name="T16" fmla="*/ 520 w 1695"/>
                <a:gd name="T17" fmla="*/ 224 h 285"/>
                <a:gd name="T18" fmla="*/ 499 w 1695"/>
                <a:gd name="T19" fmla="*/ 203 h 285"/>
                <a:gd name="T20" fmla="*/ 462 w 1695"/>
                <a:gd name="T21" fmla="*/ 161 h 285"/>
                <a:gd name="T22" fmla="*/ 423 w 1695"/>
                <a:gd name="T23" fmla="*/ 117 h 285"/>
                <a:gd name="T24" fmla="*/ 407 w 1695"/>
                <a:gd name="T25" fmla="*/ 91 h 285"/>
                <a:gd name="T26" fmla="*/ 402 w 1695"/>
                <a:gd name="T27" fmla="*/ 84 h 285"/>
                <a:gd name="T28" fmla="*/ 338 w 1695"/>
                <a:gd name="T29" fmla="*/ 100 h 285"/>
                <a:gd name="T30" fmla="*/ 301 w 1695"/>
                <a:gd name="T31" fmla="*/ 91 h 285"/>
                <a:gd name="T32" fmla="*/ 256 w 1695"/>
                <a:gd name="T33" fmla="*/ 82 h 285"/>
                <a:gd name="T34" fmla="*/ 205 w 1695"/>
                <a:gd name="T35" fmla="*/ 72 h 285"/>
                <a:gd name="T36" fmla="*/ 148 w 1695"/>
                <a:gd name="T37" fmla="*/ 61 h 285"/>
                <a:gd name="T38" fmla="*/ 87 w 1695"/>
                <a:gd name="T39" fmla="*/ 52 h 285"/>
                <a:gd name="T40" fmla="*/ 45 w 1695"/>
                <a:gd name="T41" fmla="*/ 34 h 285"/>
                <a:gd name="T42" fmla="*/ 20 w 1695"/>
                <a:gd name="T43" fmla="*/ 16 h 285"/>
                <a:gd name="T44" fmla="*/ 0 w 1695"/>
                <a:gd name="T45" fmla="*/ 0 h 285"/>
                <a:gd name="T46" fmla="*/ 94 w 1695"/>
                <a:gd name="T47" fmla="*/ 19 h 285"/>
                <a:gd name="T48" fmla="*/ 230 w 1695"/>
                <a:gd name="T49" fmla="*/ 34 h 285"/>
                <a:gd name="T50" fmla="*/ 398 w 1695"/>
                <a:gd name="T51" fmla="*/ 46 h 285"/>
                <a:gd name="T52" fmla="*/ 585 w 1695"/>
                <a:gd name="T53" fmla="*/ 54 h 285"/>
                <a:gd name="T54" fmla="*/ 780 w 1695"/>
                <a:gd name="T55" fmla="*/ 57 h 285"/>
                <a:gd name="T56" fmla="*/ 979 w 1695"/>
                <a:gd name="T57" fmla="*/ 55 h 285"/>
                <a:gd name="T58" fmla="*/ 1173 w 1695"/>
                <a:gd name="T59" fmla="*/ 51 h 285"/>
                <a:gd name="T60" fmla="*/ 1356 w 1695"/>
                <a:gd name="T61" fmla="*/ 42 h 285"/>
                <a:gd name="T62" fmla="*/ 1514 w 1695"/>
                <a:gd name="T63" fmla="*/ 30 h 285"/>
                <a:gd name="T64" fmla="*/ 1638 w 1695"/>
                <a:gd name="T65" fmla="*/ 13 h 285"/>
                <a:gd name="T66" fmla="*/ 1689 w 1695"/>
                <a:gd name="T67" fmla="*/ 4 h 285"/>
                <a:gd name="T68" fmla="*/ 1669 w 1695"/>
                <a:gd name="T69" fmla="*/ 19 h 285"/>
                <a:gd name="T70" fmla="*/ 1645 w 1695"/>
                <a:gd name="T71" fmla="*/ 39 h 285"/>
                <a:gd name="T72" fmla="*/ 1616 w 1695"/>
                <a:gd name="T73" fmla="*/ 51 h 285"/>
                <a:gd name="T74" fmla="*/ 1554 w 1695"/>
                <a:gd name="T75" fmla="*/ 60 h 285"/>
                <a:gd name="T76" fmla="*/ 1497 w 1695"/>
                <a:gd name="T77" fmla="*/ 69 h 285"/>
                <a:gd name="T78" fmla="*/ 1447 w 1695"/>
                <a:gd name="T79" fmla="*/ 79 h 285"/>
                <a:gd name="T80" fmla="*/ 1402 w 1695"/>
                <a:gd name="T81" fmla="*/ 90 h 285"/>
                <a:gd name="T82" fmla="*/ 1364 w 1695"/>
                <a:gd name="T83" fmla="*/ 99 h 285"/>
                <a:gd name="T84" fmla="*/ 1299 w 1695"/>
                <a:gd name="T85" fmla="*/ 84 h 285"/>
                <a:gd name="T86" fmla="*/ 1294 w 1695"/>
                <a:gd name="T87" fmla="*/ 91 h 285"/>
                <a:gd name="T88" fmla="*/ 1278 w 1695"/>
                <a:gd name="T89" fmla="*/ 117 h 285"/>
                <a:gd name="T90" fmla="*/ 1239 w 1695"/>
                <a:gd name="T91" fmla="*/ 161 h 285"/>
                <a:gd name="T92" fmla="*/ 1202 w 1695"/>
                <a:gd name="T93" fmla="*/ 203 h 285"/>
                <a:gd name="T94" fmla="*/ 1181 w 1695"/>
                <a:gd name="T95" fmla="*/ 224 h 285"/>
                <a:gd name="T96" fmla="*/ 1251 w 1695"/>
                <a:gd name="T97" fmla="*/ 224 h 285"/>
                <a:gd name="T98" fmla="*/ 1232 w 1695"/>
                <a:gd name="T99" fmla="*/ 230 h 285"/>
                <a:gd name="T100" fmla="*/ 1163 w 1695"/>
                <a:gd name="T101" fmla="*/ 248 h 285"/>
                <a:gd name="T102" fmla="*/ 1093 w 1695"/>
                <a:gd name="T103" fmla="*/ 263 h 285"/>
                <a:gd name="T104" fmla="*/ 1022 w 1695"/>
                <a:gd name="T105" fmla="*/ 275 h 285"/>
                <a:gd name="T106" fmla="*/ 952 w 1695"/>
                <a:gd name="T107" fmla="*/ 282 h 285"/>
                <a:gd name="T108" fmla="*/ 883 w 1695"/>
                <a:gd name="T10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5" h="285">
                  <a:moveTo>
                    <a:pt x="883" y="285"/>
                  </a:moveTo>
                  <a:lnTo>
                    <a:pt x="883" y="255"/>
                  </a:lnTo>
                  <a:lnTo>
                    <a:pt x="904" y="70"/>
                  </a:lnTo>
                  <a:lnTo>
                    <a:pt x="794" y="70"/>
                  </a:lnTo>
                  <a:lnTo>
                    <a:pt x="816" y="255"/>
                  </a:lnTo>
                  <a:lnTo>
                    <a:pt x="816" y="285"/>
                  </a:lnTo>
                  <a:lnTo>
                    <a:pt x="788" y="285"/>
                  </a:lnTo>
                  <a:lnTo>
                    <a:pt x="761" y="284"/>
                  </a:lnTo>
                  <a:lnTo>
                    <a:pt x="734" y="282"/>
                  </a:lnTo>
                  <a:lnTo>
                    <a:pt x="709" y="281"/>
                  </a:lnTo>
                  <a:lnTo>
                    <a:pt x="682" y="278"/>
                  </a:lnTo>
                  <a:lnTo>
                    <a:pt x="658" y="275"/>
                  </a:lnTo>
                  <a:lnTo>
                    <a:pt x="632" y="270"/>
                  </a:lnTo>
                  <a:lnTo>
                    <a:pt x="608" y="266"/>
                  </a:lnTo>
                  <a:lnTo>
                    <a:pt x="586" y="261"/>
                  </a:lnTo>
                  <a:lnTo>
                    <a:pt x="562" y="257"/>
                  </a:lnTo>
                  <a:lnTo>
                    <a:pt x="540" y="251"/>
                  </a:lnTo>
                  <a:lnTo>
                    <a:pt x="519" y="247"/>
                  </a:lnTo>
                  <a:lnTo>
                    <a:pt x="496" y="241"/>
                  </a:lnTo>
                  <a:lnTo>
                    <a:pt x="475" y="235"/>
                  </a:lnTo>
                  <a:lnTo>
                    <a:pt x="455" y="229"/>
                  </a:lnTo>
                  <a:lnTo>
                    <a:pt x="435" y="223"/>
                  </a:lnTo>
                  <a:lnTo>
                    <a:pt x="450" y="224"/>
                  </a:lnTo>
                  <a:lnTo>
                    <a:pt x="450" y="224"/>
                  </a:lnTo>
                  <a:lnTo>
                    <a:pt x="544" y="247"/>
                  </a:lnTo>
                  <a:lnTo>
                    <a:pt x="522" y="226"/>
                  </a:lnTo>
                  <a:lnTo>
                    <a:pt x="520" y="224"/>
                  </a:lnTo>
                  <a:lnTo>
                    <a:pt x="516" y="220"/>
                  </a:lnTo>
                  <a:lnTo>
                    <a:pt x="508" y="212"/>
                  </a:lnTo>
                  <a:lnTo>
                    <a:pt x="499" y="203"/>
                  </a:lnTo>
                  <a:lnTo>
                    <a:pt x="487" y="191"/>
                  </a:lnTo>
                  <a:lnTo>
                    <a:pt x="475" y="178"/>
                  </a:lnTo>
                  <a:lnTo>
                    <a:pt x="462" y="161"/>
                  </a:lnTo>
                  <a:lnTo>
                    <a:pt x="447" y="145"/>
                  </a:lnTo>
                  <a:lnTo>
                    <a:pt x="434" y="128"/>
                  </a:lnTo>
                  <a:lnTo>
                    <a:pt x="423" y="117"/>
                  </a:lnTo>
                  <a:lnTo>
                    <a:pt x="416" y="105"/>
                  </a:lnTo>
                  <a:lnTo>
                    <a:pt x="410" y="97"/>
                  </a:lnTo>
                  <a:lnTo>
                    <a:pt x="407" y="91"/>
                  </a:lnTo>
                  <a:lnTo>
                    <a:pt x="404" y="87"/>
                  </a:lnTo>
                  <a:lnTo>
                    <a:pt x="402" y="84"/>
                  </a:lnTo>
                  <a:lnTo>
                    <a:pt x="402" y="84"/>
                  </a:lnTo>
                  <a:lnTo>
                    <a:pt x="399" y="79"/>
                  </a:lnTo>
                  <a:lnTo>
                    <a:pt x="316" y="69"/>
                  </a:lnTo>
                  <a:lnTo>
                    <a:pt x="338" y="100"/>
                  </a:lnTo>
                  <a:lnTo>
                    <a:pt x="326" y="97"/>
                  </a:lnTo>
                  <a:lnTo>
                    <a:pt x="314" y="94"/>
                  </a:lnTo>
                  <a:lnTo>
                    <a:pt x="301" y="91"/>
                  </a:lnTo>
                  <a:lnTo>
                    <a:pt x="287" y="88"/>
                  </a:lnTo>
                  <a:lnTo>
                    <a:pt x="272" y="85"/>
                  </a:lnTo>
                  <a:lnTo>
                    <a:pt x="256" y="82"/>
                  </a:lnTo>
                  <a:lnTo>
                    <a:pt x="239" y="78"/>
                  </a:lnTo>
                  <a:lnTo>
                    <a:pt x="223" y="75"/>
                  </a:lnTo>
                  <a:lnTo>
                    <a:pt x="205" y="72"/>
                  </a:lnTo>
                  <a:lnTo>
                    <a:pt x="187" y="67"/>
                  </a:lnTo>
                  <a:lnTo>
                    <a:pt x="168" y="64"/>
                  </a:lnTo>
                  <a:lnTo>
                    <a:pt x="148" y="61"/>
                  </a:lnTo>
                  <a:lnTo>
                    <a:pt x="129" y="58"/>
                  </a:lnTo>
                  <a:lnTo>
                    <a:pt x="108" y="55"/>
                  </a:lnTo>
                  <a:lnTo>
                    <a:pt x="87" y="52"/>
                  </a:lnTo>
                  <a:lnTo>
                    <a:pt x="66" y="49"/>
                  </a:lnTo>
                  <a:lnTo>
                    <a:pt x="56" y="42"/>
                  </a:lnTo>
                  <a:lnTo>
                    <a:pt x="45" y="34"/>
                  </a:lnTo>
                  <a:lnTo>
                    <a:pt x="36" y="28"/>
                  </a:lnTo>
                  <a:lnTo>
                    <a:pt x="27" y="22"/>
                  </a:lnTo>
                  <a:lnTo>
                    <a:pt x="20" y="16"/>
                  </a:lnTo>
                  <a:lnTo>
                    <a:pt x="12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26" y="7"/>
                  </a:lnTo>
                  <a:lnTo>
                    <a:pt x="57" y="13"/>
                  </a:lnTo>
                  <a:lnTo>
                    <a:pt x="94" y="19"/>
                  </a:lnTo>
                  <a:lnTo>
                    <a:pt x="135" y="24"/>
                  </a:lnTo>
                  <a:lnTo>
                    <a:pt x="181" y="30"/>
                  </a:lnTo>
                  <a:lnTo>
                    <a:pt x="230" y="34"/>
                  </a:lnTo>
                  <a:lnTo>
                    <a:pt x="283" y="39"/>
                  </a:lnTo>
                  <a:lnTo>
                    <a:pt x="338" y="42"/>
                  </a:lnTo>
                  <a:lnTo>
                    <a:pt x="398" y="46"/>
                  </a:lnTo>
                  <a:lnTo>
                    <a:pt x="458" y="49"/>
                  </a:lnTo>
                  <a:lnTo>
                    <a:pt x="520" y="51"/>
                  </a:lnTo>
                  <a:lnTo>
                    <a:pt x="585" y="54"/>
                  </a:lnTo>
                  <a:lnTo>
                    <a:pt x="649" y="55"/>
                  </a:lnTo>
                  <a:lnTo>
                    <a:pt x="715" y="55"/>
                  </a:lnTo>
                  <a:lnTo>
                    <a:pt x="780" y="57"/>
                  </a:lnTo>
                  <a:lnTo>
                    <a:pt x="846" y="57"/>
                  </a:lnTo>
                  <a:lnTo>
                    <a:pt x="912" y="57"/>
                  </a:lnTo>
                  <a:lnTo>
                    <a:pt x="979" y="55"/>
                  </a:lnTo>
                  <a:lnTo>
                    <a:pt x="1045" y="55"/>
                  </a:lnTo>
                  <a:lnTo>
                    <a:pt x="1109" y="54"/>
                  </a:lnTo>
                  <a:lnTo>
                    <a:pt x="1173" y="51"/>
                  </a:lnTo>
                  <a:lnTo>
                    <a:pt x="1236" y="49"/>
                  </a:lnTo>
                  <a:lnTo>
                    <a:pt x="1297" y="46"/>
                  </a:lnTo>
                  <a:lnTo>
                    <a:pt x="1356" y="42"/>
                  </a:lnTo>
                  <a:lnTo>
                    <a:pt x="1412" y="39"/>
                  </a:lnTo>
                  <a:lnTo>
                    <a:pt x="1465" y="34"/>
                  </a:lnTo>
                  <a:lnTo>
                    <a:pt x="1514" y="30"/>
                  </a:lnTo>
                  <a:lnTo>
                    <a:pt x="1560" y="24"/>
                  </a:lnTo>
                  <a:lnTo>
                    <a:pt x="1601" y="19"/>
                  </a:lnTo>
                  <a:lnTo>
                    <a:pt x="1638" y="13"/>
                  </a:lnTo>
                  <a:lnTo>
                    <a:pt x="1669" y="7"/>
                  </a:lnTo>
                  <a:lnTo>
                    <a:pt x="1695" y="0"/>
                  </a:lnTo>
                  <a:lnTo>
                    <a:pt x="1689" y="4"/>
                  </a:lnTo>
                  <a:lnTo>
                    <a:pt x="1683" y="9"/>
                  </a:lnTo>
                  <a:lnTo>
                    <a:pt x="1677" y="15"/>
                  </a:lnTo>
                  <a:lnTo>
                    <a:pt x="1669" y="19"/>
                  </a:lnTo>
                  <a:lnTo>
                    <a:pt x="1662" y="25"/>
                  </a:lnTo>
                  <a:lnTo>
                    <a:pt x="1654" y="31"/>
                  </a:lnTo>
                  <a:lnTo>
                    <a:pt x="1645" y="39"/>
                  </a:lnTo>
                  <a:lnTo>
                    <a:pt x="1635" y="45"/>
                  </a:lnTo>
                  <a:lnTo>
                    <a:pt x="1636" y="48"/>
                  </a:lnTo>
                  <a:lnTo>
                    <a:pt x="1616" y="51"/>
                  </a:lnTo>
                  <a:lnTo>
                    <a:pt x="1595" y="54"/>
                  </a:lnTo>
                  <a:lnTo>
                    <a:pt x="1575" y="57"/>
                  </a:lnTo>
                  <a:lnTo>
                    <a:pt x="1554" y="60"/>
                  </a:lnTo>
                  <a:lnTo>
                    <a:pt x="1535" y="63"/>
                  </a:lnTo>
                  <a:lnTo>
                    <a:pt x="1517" y="66"/>
                  </a:lnTo>
                  <a:lnTo>
                    <a:pt x="1497" y="69"/>
                  </a:lnTo>
                  <a:lnTo>
                    <a:pt x="1481" y="73"/>
                  </a:lnTo>
                  <a:lnTo>
                    <a:pt x="1463" y="76"/>
                  </a:lnTo>
                  <a:lnTo>
                    <a:pt x="1447" y="79"/>
                  </a:lnTo>
                  <a:lnTo>
                    <a:pt x="1430" y="82"/>
                  </a:lnTo>
                  <a:lnTo>
                    <a:pt x="1415" y="87"/>
                  </a:lnTo>
                  <a:lnTo>
                    <a:pt x="1402" y="90"/>
                  </a:lnTo>
                  <a:lnTo>
                    <a:pt x="1388" y="93"/>
                  </a:lnTo>
                  <a:lnTo>
                    <a:pt x="1376" y="96"/>
                  </a:lnTo>
                  <a:lnTo>
                    <a:pt x="1364" y="99"/>
                  </a:lnTo>
                  <a:lnTo>
                    <a:pt x="1384" y="69"/>
                  </a:lnTo>
                  <a:lnTo>
                    <a:pt x="1300" y="79"/>
                  </a:lnTo>
                  <a:lnTo>
                    <a:pt x="1299" y="84"/>
                  </a:lnTo>
                  <a:lnTo>
                    <a:pt x="1299" y="84"/>
                  </a:lnTo>
                  <a:lnTo>
                    <a:pt x="1297" y="87"/>
                  </a:lnTo>
                  <a:lnTo>
                    <a:pt x="1294" y="91"/>
                  </a:lnTo>
                  <a:lnTo>
                    <a:pt x="1291" y="97"/>
                  </a:lnTo>
                  <a:lnTo>
                    <a:pt x="1285" y="105"/>
                  </a:lnTo>
                  <a:lnTo>
                    <a:pt x="1278" y="117"/>
                  </a:lnTo>
                  <a:lnTo>
                    <a:pt x="1267" y="128"/>
                  </a:lnTo>
                  <a:lnTo>
                    <a:pt x="1254" y="145"/>
                  </a:lnTo>
                  <a:lnTo>
                    <a:pt x="1239" y="161"/>
                  </a:lnTo>
                  <a:lnTo>
                    <a:pt x="1226" y="178"/>
                  </a:lnTo>
                  <a:lnTo>
                    <a:pt x="1212" y="191"/>
                  </a:lnTo>
                  <a:lnTo>
                    <a:pt x="1202" y="203"/>
                  </a:lnTo>
                  <a:lnTo>
                    <a:pt x="1193" y="212"/>
                  </a:lnTo>
                  <a:lnTo>
                    <a:pt x="1185" y="220"/>
                  </a:lnTo>
                  <a:lnTo>
                    <a:pt x="1181" y="224"/>
                  </a:lnTo>
                  <a:lnTo>
                    <a:pt x="1179" y="226"/>
                  </a:lnTo>
                  <a:lnTo>
                    <a:pt x="1157" y="247"/>
                  </a:lnTo>
                  <a:lnTo>
                    <a:pt x="1251" y="224"/>
                  </a:lnTo>
                  <a:lnTo>
                    <a:pt x="1251" y="223"/>
                  </a:lnTo>
                  <a:lnTo>
                    <a:pt x="1255" y="223"/>
                  </a:lnTo>
                  <a:lnTo>
                    <a:pt x="1232" y="230"/>
                  </a:lnTo>
                  <a:lnTo>
                    <a:pt x="1209" y="236"/>
                  </a:lnTo>
                  <a:lnTo>
                    <a:pt x="1185" y="242"/>
                  </a:lnTo>
                  <a:lnTo>
                    <a:pt x="1163" y="248"/>
                  </a:lnTo>
                  <a:lnTo>
                    <a:pt x="1139" y="254"/>
                  </a:lnTo>
                  <a:lnTo>
                    <a:pt x="1115" y="258"/>
                  </a:lnTo>
                  <a:lnTo>
                    <a:pt x="1093" y="263"/>
                  </a:lnTo>
                  <a:lnTo>
                    <a:pt x="1069" y="267"/>
                  </a:lnTo>
                  <a:lnTo>
                    <a:pt x="1046" y="270"/>
                  </a:lnTo>
                  <a:lnTo>
                    <a:pt x="1022" y="275"/>
                  </a:lnTo>
                  <a:lnTo>
                    <a:pt x="998" y="278"/>
                  </a:lnTo>
                  <a:lnTo>
                    <a:pt x="976" y="279"/>
                  </a:lnTo>
                  <a:lnTo>
                    <a:pt x="952" y="282"/>
                  </a:lnTo>
                  <a:lnTo>
                    <a:pt x="930" y="284"/>
                  </a:lnTo>
                  <a:lnTo>
                    <a:pt x="906" y="284"/>
                  </a:lnTo>
                  <a:lnTo>
                    <a:pt x="883" y="285"/>
                  </a:lnTo>
                  <a:close/>
                </a:path>
              </a:pathLst>
            </a:custGeom>
            <a:solidFill>
              <a:srgbClr val="3FA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9758" y="4893"/>
              <a:ext cx="93" cy="76"/>
            </a:xfrm>
            <a:custGeom>
              <a:avLst/>
              <a:gdLst>
                <a:gd name="T0" fmla="*/ 51 w 93"/>
                <a:gd name="T1" fmla="*/ 24 h 76"/>
                <a:gd name="T2" fmla="*/ 49 w 93"/>
                <a:gd name="T3" fmla="*/ 24 h 76"/>
                <a:gd name="T4" fmla="*/ 0 w 93"/>
                <a:gd name="T5" fmla="*/ 76 h 76"/>
                <a:gd name="T6" fmla="*/ 3 w 93"/>
                <a:gd name="T7" fmla="*/ 73 h 76"/>
                <a:gd name="T8" fmla="*/ 4 w 93"/>
                <a:gd name="T9" fmla="*/ 70 h 76"/>
                <a:gd name="T10" fmla="*/ 7 w 93"/>
                <a:gd name="T11" fmla="*/ 68 h 76"/>
                <a:gd name="T12" fmla="*/ 9 w 93"/>
                <a:gd name="T13" fmla="*/ 65 h 76"/>
                <a:gd name="T14" fmla="*/ 19 w 93"/>
                <a:gd name="T15" fmla="*/ 53 h 76"/>
                <a:gd name="T16" fmla="*/ 28 w 93"/>
                <a:gd name="T17" fmla="*/ 41 h 76"/>
                <a:gd name="T18" fmla="*/ 36 w 93"/>
                <a:gd name="T19" fmla="*/ 33 h 76"/>
                <a:gd name="T20" fmla="*/ 42 w 93"/>
                <a:gd name="T21" fmla="*/ 24 h 76"/>
                <a:gd name="T22" fmla="*/ 46 w 93"/>
                <a:gd name="T23" fmla="*/ 18 h 76"/>
                <a:gd name="T24" fmla="*/ 51 w 93"/>
                <a:gd name="T25" fmla="*/ 12 h 76"/>
                <a:gd name="T26" fmla="*/ 54 w 93"/>
                <a:gd name="T27" fmla="*/ 7 h 76"/>
                <a:gd name="T28" fmla="*/ 55 w 93"/>
                <a:gd name="T29" fmla="*/ 4 h 76"/>
                <a:gd name="T30" fmla="*/ 93 w 93"/>
                <a:gd name="T31" fmla="*/ 0 h 76"/>
                <a:gd name="T32" fmla="*/ 82 w 93"/>
                <a:gd name="T33" fmla="*/ 15 h 76"/>
                <a:gd name="T34" fmla="*/ 69 w 93"/>
                <a:gd name="T35" fmla="*/ 19 h 76"/>
                <a:gd name="T36" fmla="*/ 60 w 93"/>
                <a:gd name="T37" fmla="*/ 21 h 76"/>
                <a:gd name="T38" fmla="*/ 54 w 93"/>
                <a:gd name="T39" fmla="*/ 24 h 76"/>
                <a:gd name="T40" fmla="*/ 51 w 93"/>
                <a:gd name="T41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76">
                  <a:moveTo>
                    <a:pt x="51" y="24"/>
                  </a:moveTo>
                  <a:lnTo>
                    <a:pt x="49" y="24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7" y="68"/>
                  </a:lnTo>
                  <a:lnTo>
                    <a:pt x="9" y="65"/>
                  </a:lnTo>
                  <a:lnTo>
                    <a:pt x="19" y="53"/>
                  </a:lnTo>
                  <a:lnTo>
                    <a:pt x="28" y="41"/>
                  </a:lnTo>
                  <a:lnTo>
                    <a:pt x="36" y="33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93" y="0"/>
                  </a:lnTo>
                  <a:lnTo>
                    <a:pt x="82" y="15"/>
                  </a:lnTo>
                  <a:lnTo>
                    <a:pt x="69" y="19"/>
                  </a:lnTo>
                  <a:lnTo>
                    <a:pt x="60" y="21"/>
                  </a:lnTo>
                  <a:lnTo>
                    <a:pt x="54" y="24"/>
                  </a:lnTo>
                  <a:lnTo>
                    <a:pt x="51" y="24"/>
                  </a:lnTo>
                  <a:close/>
                </a:path>
              </a:pathLst>
            </a:custGeom>
            <a:solidFill>
              <a:srgbClr val="236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099" y="4988"/>
              <a:ext cx="115" cy="451"/>
            </a:xfrm>
            <a:custGeom>
              <a:avLst/>
              <a:gdLst>
                <a:gd name="T0" fmla="*/ 71 w 115"/>
                <a:gd name="T1" fmla="*/ 108 h 451"/>
                <a:gd name="T2" fmla="*/ 64 w 115"/>
                <a:gd name="T3" fmla="*/ 93 h 451"/>
                <a:gd name="T4" fmla="*/ 55 w 115"/>
                <a:gd name="T5" fmla="*/ 79 h 451"/>
                <a:gd name="T6" fmla="*/ 46 w 115"/>
                <a:gd name="T7" fmla="*/ 66 h 451"/>
                <a:gd name="T8" fmla="*/ 38 w 115"/>
                <a:gd name="T9" fmla="*/ 53 h 451"/>
                <a:gd name="T10" fmla="*/ 28 w 115"/>
                <a:gd name="T11" fmla="*/ 39 h 451"/>
                <a:gd name="T12" fmla="*/ 19 w 115"/>
                <a:gd name="T13" fmla="*/ 26 h 451"/>
                <a:gd name="T14" fmla="*/ 10 w 115"/>
                <a:gd name="T15" fmla="*/ 14 h 451"/>
                <a:gd name="T16" fmla="*/ 0 w 115"/>
                <a:gd name="T17" fmla="*/ 2 h 451"/>
                <a:gd name="T18" fmla="*/ 3 w 115"/>
                <a:gd name="T19" fmla="*/ 2 h 451"/>
                <a:gd name="T20" fmla="*/ 6 w 115"/>
                <a:gd name="T21" fmla="*/ 2 h 451"/>
                <a:gd name="T22" fmla="*/ 7 w 115"/>
                <a:gd name="T23" fmla="*/ 2 h 451"/>
                <a:gd name="T24" fmla="*/ 10 w 115"/>
                <a:gd name="T25" fmla="*/ 0 h 451"/>
                <a:gd name="T26" fmla="*/ 20 w 115"/>
                <a:gd name="T27" fmla="*/ 14 h 451"/>
                <a:gd name="T28" fmla="*/ 32 w 115"/>
                <a:gd name="T29" fmla="*/ 27 h 451"/>
                <a:gd name="T30" fmla="*/ 43 w 115"/>
                <a:gd name="T31" fmla="*/ 41 h 451"/>
                <a:gd name="T32" fmla="*/ 52 w 115"/>
                <a:gd name="T33" fmla="*/ 54 h 451"/>
                <a:gd name="T34" fmla="*/ 62 w 115"/>
                <a:gd name="T35" fmla="*/ 69 h 451"/>
                <a:gd name="T36" fmla="*/ 71 w 115"/>
                <a:gd name="T37" fmla="*/ 84 h 451"/>
                <a:gd name="T38" fmla="*/ 80 w 115"/>
                <a:gd name="T39" fmla="*/ 99 h 451"/>
                <a:gd name="T40" fmla="*/ 89 w 115"/>
                <a:gd name="T41" fmla="*/ 114 h 451"/>
                <a:gd name="T42" fmla="*/ 104 w 115"/>
                <a:gd name="T43" fmla="*/ 154 h 451"/>
                <a:gd name="T44" fmla="*/ 113 w 115"/>
                <a:gd name="T45" fmla="*/ 202 h 451"/>
                <a:gd name="T46" fmla="*/ 115 w 115"/>
                <a:gd name="T47" fmla="*/ 251 h 451"/>
                <a:gd name="T48" fmla="*/ 113 w 115"/>
                <a:gd name="T49" fmla="*/ 302 h 451"/>
                <a:gd name="T50" fmla="*/ 107 w 115"/>
                <a:gd name="T51" fmla="*/ 350 h 451"/>
                <a:gd name="T52" fmla="*/ 100 w 115"/>
                <a:gd name="T53" fmla="*/ 392 h 451"/>
                <a:gd name="T54" fmla="*/ 94 w 115"/>
                <a:gd name="T55" fmla="*/ 426 h 451"/>
                <a:gd name="T56" fmla="*/ 88 w 115"/>
                <a:gd name="T57" fmla="*/ 450 h 451"/>
                <a:gd name="T58" fmla="*/ 76 w 115"/>
                <a:gd name="T59" fmla="*/ 451 h 451"/>
                <a:gd name="T60" fmla="*/ 80 w 115"/>
                <a:gd name="T61" fmla="*/ 428 h 451"/>
                <a:gd name="T62" fmla="*/ 88 w 115"/>
                <a:gd name="T63" fmla="*/ 392 h 451"/>
                <a:gd name="T64" fmla="*/ 94 w 115"/>
                <a:gd name="T65" fmla="*/ 348 h 451"/>
                <a:gd name="T66" fmla="*/ 98 w 115"/>
                <a:gd name="T67" fmla="*/ 301 h 451"/>
                <a:gd name="T68" fmla="*/ 100 w 115"/>
                <a:gd name="T69" fmla="*/ 250 h 451"/>
                <a:gd name="T70" fmla="*/ 97 w 115"/>
                <a:gd name="T71" fmla="*/ 199 h 451"/>
                <a:gd name="T72" fmla="*/ 88 w 115"/>
                <a:gd name="T73" fmla="*/ 150 h 451"/>
                <a:gd name="T74" fmla="*/ 71 w 115"/>
                <a:gd name="T75" fmla="*/ 10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451">
                  <a:moveTo>
                    <a:pt x="71" y="108"/>
                  </a:moveTo>
                  <a:lnTo>
                    <a:pt x="64" y="93"/>
                  </a:lnTo>
                  <a:lnTo>
                    <a:pt x="55" y="79"/>
                  </a:lnTo>
                  <a:lnTo>
                    <a:pt x="46" y="66"/>
                  </a:lnTo>
                  <a:lnTo>
                    <a:pt x="38" y="53"/>
                  </a:lnTo>
                  <a:lnTo>
                    <a:pt x="28" y="39"/>
                  </a:lnTo>
                  <a:lnTo>
                    <a:pt x="19" y="26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14"/>
                  </a:lnTo>
                  <a:lnTo>
                    <a:pt x="32" y="27"/>
                  </a:lnTo>
                  <a:lnTo>
                    <a:pt x="43" y="41"/>
                  </a:lnTo>
                  <a:lnTo>
                    <a:pt x="52" y="54"/>
                  </a:lnTo>
                  <a:lnTo>
                    <a:pt x="62" y="69"/>
                  </a:lnTo>
                  <a:lnTo>
                    <a:pt x="71" y="84"/>
                  </a:lnTo>
                  <a:lnTo>
                    <a:pt x="80" y="99"/>
                  </a:lnTo>
                  <a:lnTo>
                    <a:pt x="89" y="114"/>
                  </a:lnTo>
                  <a:lnTo>
                    <a:pt x="104" y="154"/>
                  </a:lnTo>
                  <a:lnTo>
                    <a:pt x="113" y="202"/>
                  </a:lnTo>
                  <a:lnTo>
                    <a:pt x="115" y="251"/>
                  </a:lnTo>
                  <a:lnTo>
                    <a:pt x="113" y="302"/>
                  </a:lnTo>
                  <a:lnTo>
                    <a:pt x="107" y="350"/>
                  </a:lnTo>
                  <a:lnTo>
                    <a:pt x="100" y="392"/>
                  </a:lnTo>
                  <a:lnTo>
                    <a:pt x="94" y="426"/>
                  </a:lnTo>
                  <a:lnTo>
                    <a:pt x="88" y="450"/>
                  </a:lnTo>
                  <a:lnTo>
                    <a:pt x="76" y="451"/>
                  </a:lnTo>
                  <a:lnTo>
                    <a:pt x="80" y="428"/>
                  </a:lnTo>
                  <a:lnTo>
                    <a:pt x="88" y="392"/>
                  </a:lnTo>
                  <a:lnTo>
                    <a:pt x="94" y="348"/>
                  </a:lnTo>
                  <a:lnTo>
                    <a:pt x="98" y="301"/>
                  </a:lnTo>
                  <a:lnTo>
                    <a:pt x="100" y="250"/>
                  </a:lnTo>
                  <a:lnTo>
                    <a:pt x="97" y="199"/>
                  </a:lnTo>
                  <a:lnTo>
                    <a:pt x="88" y="150"/>
                  </a:lnTo>
                  <a:lnTo>
                    <a:pt x="71" y="108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130" y="4985"/>
              <a:ext cx="122" cy="363"/>
            </a:xfrm>
            <a:custGeom>
              <a:avLst/>
              <a:gdLst>
                <a:gd name="T0" fmla="*/ 93 w 122"/>
                <a:gd name="T1" fmla="*/ 363 h 363"/>
                <a:gd name="T2" fmla="*/ 99 w 122"/>
                <a:gd name="T3" fmla="*/ 299 h 363"/>
                <a:gd name="T4" fmla="*/ 100 w 122"/>
                <a:gd name="T5" fmla="*/ 232 h 363"/>
                <a:gd name="T6" fmla="*/ 93 w 122"/>
                <a:gd name="T7" fmla="*/ 166 h 363"/>
                <a:gd name="T8" fmla="*/ 72 w 122"/>
                <a:gd name="T9" fmla="*/ 109 h 363"/>
                <a:gd name="T10" fmla="*/ 64 w 122"/>
                <a:gd name="T11" fmla="*/ 94 h 363"/>
                <a:gd name="T12" fmla="*/ 55 w 122"/>
                <a:gd name="T13" fmla="*/ 81 h 363"/>
                <a:gd name="T14" fmla="*/ 46 w 122"/>
                <a:gd name="T15" fmla="*/ 68 h 363"/>
                <a:gd name="T16" fmla="*/ 39 w 122"/>
                <a:gd name="T17" fmla="*/ 54 h 363"/>
                <a:gd name="T18" fmla="*/ 28 w 122"/>
                <a:gd name="T19" fmla="*/ 41 h 363"/>
                <a:gd name="T20" fmla="*/ 19 w 122"/>
                <a:gd name="T21" fmla="*/ 27 h 363"/>
                <a:gd name="T22" fmla="*/ 10 w 122"/>
                <a:gd name="T23" fmla="*/ 15 h 363"/>
                <a:gd name="T24" fmla="*/ 0 w 122"/>
                <a:gd name="T25" fmla="*/ 3 h 363"/>
                <a:gd name="T26" fmla="*/ 9 w 122"/>
                <a:gd name="T27" fmla="*/ 3 h 363"/>
                <a:gd name="T28" fmla="*/ 16 w 122"/>
                <a:gd name="T29" fmla="*/ 2 h 363"/>
                <a:gd name="T30" fmla="*/ 25 w 122"/>
                <a:gd name="T31" fmla="*/ 2 h 363"/>
                <a:gd name="T32" fmla="*/ 33 w 122"/>
                <a:gd name="T33" fmla="*/ 2 h 363"/>
                <a:gd name="T34" fmla="*/ 39 w 122"/>
                <a:gd name="T35" fmla="*/ 0 h 363"/>
                <a:gd name="T36" fmla="*/ 46 w 122"/>
                <a:gd name="T37" fmla="*/ 0 h 363"/>
                <a:gd name="T38" fmla="*/ 52 w 122"/>
                <a:gd name="T39" fmla="*/ 0 h 363"/>
                <a:gd name="T40" fmla="*/ 58 w 122"/>
                <a:gd name="T41" fmla="*/ 0 h 363"/>
                <a:gd name="T42" fmla="*/ 67 w 122"/>
                <a:gd name="T43" fmla="*/ 20 h 363"/>
                <a:gd name="T44" fmla="*/ 76 w 122"/>
                <a:gd name="T45" fmla="*/ 38 h 363"/>
                <a:gd name="T46" fmla="*/ 84 w 122"/>
                <a:gd name="T47" fmla="*/ 54 h 363"/>
                <a:gd name="T48" fmla="*/ 91 w 122"/>
                <a:gd name="T49" fmla="*/ 70 h 363"/>
                <a:gd name="T50" fmla="*/ 97 w 122"/>
                <a:gd name="T51" fmla="*/ 87 h 363"/>
                <a:gd name="T52" fmla="*/ 103 w 122"/>
                <a:gd name="T53" fmla="*/ 102 h 363"/>
                <a:gd name="T54" fmla="*/ 109 w 122"/>
                <a:gd name="T55" fmla="*/ 115 h 363"/>
                <a:gd name="T56" fmla="*/ 114 w 122"/>
                <a:gd name="T57" fmla="*/ 129 h 363"/>
                <a:gd name="T58" fmla="*/ 122 w 122"/>
                <a:gd name="T59" fmla="*/ 184 h 363"/>
                <a:gd name="T60" fmla="*/ 119 w 122"/>
                <a:gd name="T61" fmla="*/ 244 h 363"/>
                <a:gd name="T62" fmla="*/ 108 w 122"/>
                <a:gd name="T63" fmla="*/ 307 h 363"/>
                <a:gd name="T64" fmla="*/ 93 w 122"/>
                <a:gd name="T6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363">
                  <a:moveTo>
                    <a:pt x="93" y="363"/>
                  </a:moveTo>
                  <a:lnTo>
                    <a:pt x="99" y="299"/>
                  </a:lnTo>
                  <a:lnTo>
                    <a:pt x="100" y="232"/>
                  </a:lnTo>
                  <a:lnTo>
                    <a:pt x="93" y="166"/>
                  </a:lnTo>
                  <a:lnTo>
                    <a:pt x="72" y="109"/>
                  </a:lnTo>
                  <a:lnTo>
                    <a:pt x="64" y="94"/>
                  </a:lnTo>
                  <a:lnTo>
                    <a:pt x="55" y="81"/>
                  </a:lnTo>
                  <a:lnTo>
                    <a:pt x="46" y="68"/>
                  </a:lnTo>
                  <a:lnTo>
                    <a:pt x="39" y="54"/>
                  </a:lnTo>
                  <a:lnTo>
                    <a:pt x="28" y="41"/>
                  </a:lnTo>
                  <a:lnTo>
                    <a:pt x="19" y="27"/>
                  </a:lnTo>
                  <a:lnTo>
                    <a:pt x="10" y="15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5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7" y="20"/>
                  </a:lnTo>
                  <a:lnTo>
                    <a:pt x="76" y="38"/>
                  </a:lnTo>
                  <a:lnTo>
                    <a:pt x="84" y="54"/>
                  </a:lnTo>
                  <a:lnTo>
                    <a:pt x="91" y="70"/>
                  </a:lnTo>
                  <a:lnTo>
                    <a:pt x="97" y="87"/>
                  </a:lnTo>
                  <a:lnTo>
                    <a:pt x="103" y="102"/>
                  </a:lnTo>
                  <a:lnTo>
                    <a:pt x="109" y="115"/>
                  </a:lnTo>
                  <a:lnTo>
                    <a:pt x="114" y="129"/>
                  </a:lnTo>
                  <a:lnTo>
                    <a:pt x="122" y="184"/>
                  </a:lnTo>
                  <a:lnTo>
                    <a:pt x="119" y="244"/>
                  </a:lnTo>
                  <a:lnTo>
                    <a:pt x="108" y="307"/>
                  </a:lnTo>
                  <a:lnTo>
                    <a:pt x="93" y="363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741" y="4843"/>
              <a:ext cx="680" cy="168"/>
            </a:xfrm>
            <a:custGeom>
              <a:avLst/>
              <a:gdLst>
                <a:gd name="T0" fmla="*/ 500 w 680"/>
                <a:gd name="T1" fmla="*/ 129 h 168"/>
                <a:gd name="T2" fmla="*/ 497 w 680"/>
                <a:gd name="T3" fmla="*/ 129 h 168"/>
                <a:gd name="T4" fmla="*/ 489 w 680"/>
                <a:gd name="T5" fmla="*/ 127 h 168"/>
                <a:gd name="T6" fmla="*/ 476 w 680"/>
                <a:gd name="T7" fmla="*/ 126 h 168"/>
                <a:gd name="T8" fmla="*/ 453 w 680"/>
                <a:gd name="T9" fmla="*/ 126 h 168"/>
                <a:gd name="T10" fmla="*/ 423 w 680"/>
                <a:gd name="T11" fmla="*/ 126 h 168"/>
                <a:gd name="T12" fmla="*/ 383 w 680"/>
                <a:gd name="T13" fmla="*/ 129 h 168"/>
                <a:gd name="T14" fmla="*/ 331 w 680"/>
                <a:gd name="T15" fmla="*/ 132 h 168"/>
                <a:gd name="T16" fmla="*/ 266 w 680"/>
                <a:gd name="T17" fmla="*/ 138 h 168"/>
                <a:gd name="T18" fmla="*/ 0 w 680"/>
                <a:gd name="T19" fmla="*/ 168 h 168"/>
                <a:gd name="T20" fmla="*/ 75 w 680"/>
                <a:gd name="T21" fmla="*/ 88 h 168"/>
                <a:gd name="T22" fmla="*/ 81 w 680"/>
                <a:gd name="T23" fmla="*/ 87 h 168"/>
                <a:gd name="T24" fmla="*/ 89 w 680"/>
                <a:gd name="T25" fmla="*/ 84 h 168"/>
                <a:gd name="T26" fmla="*/ 101 w 680"/>
                <a:gd name="T27" fmla="*/ 81 h 168"/>
                <a:gd name="T28" fmla="*/ 116 w 680"/>
                <a:gd name="T29" fmla="*/ 78 h 168"/>
                <a:gd name="T30" fmla="*/ 132 w 680"/>
                <a:gd name="T31" fmla="*/ 74 h 168"/>
                <a:gd name="T32" fmla="*/ 151 w 680"/>
                <a:gd name="T33" fmla="*/ 69 h 168"/>
                <a:gd name="T34" fmla="*/ 174 w 680"/>
                <a:gd name="T35" fmla="*/ 65 h 168"/>
                <a:gd name="T36" fmla="*/ 198 w 680"/>
                <a:gd name="T37" fmla="*/ 59 h 168"/>
                <a:gd name="T38" fmla="*/ 223 w 680"/>
                <a:gd name="T39" fmla="*/ 53 h 168"/>
                <a:gd name="T40" fmla="*/ 251 w 680"/>
                <a:gd name="T41" fmla="*/ 48 h 168"/>
                <a:gd name="T42" fmla="*/ 280 w 680"/>
                <a:gd name="T43" fmla="*/ 42 h 168"/>
                <a:gd name="T44" fmla="*/ 311 w 680"/>
                <a:gd name="T45" fmla="*/ 38 h 168"/>
                <a:gd name="T46" fmla="*/ 343 w 680"/>
                <a:gd name="T47" fmla="*/ 32 h 168"/>
                <a:gd name="T48" fmla="*/ 374 w 680"/>
                <a:gd name="T49" fmla="*/ 27 h 168"/>
                <a:gd name="T50" fmla="*/ 407 w 680"/>
                <a:gd name="T51" fmla="*/ 23 h 168"/>
                <a:gd name="T52" fmla="*/ 441 w 680"/>
                <a:gd name="T53" fmla="*/ 20 h 168"/>
                <a:gd name="T54" fmla="*/ 656 w 680"/>
                <a:gd name="T55" fmla="*/ 0 h 168"/>
                <a:gd name="T56" fmla="*/ 673 w 680"/>
                <a:gd name="T57" fmla="*/ 20 h 168"/>
                <a:gd name="T58" fmla="*/ 668 w 680"/>
                <a:gd name="T59" fmla="*/ 32 h 168"/>
                <a:gd name="T60" fmla="*/ 667 w 680"/>
                <a:gd name="T61" fmla="*/ 45 h 168"/>
                <a:gd name="T62" fmla="*/ 668 w 680"/>
                <a:gd name="T63" fmla="*/ 59 h 168"/>
                <a:gd name="T64" fmla="*/ 671 w 680"/>
                <a:gd name="T65" fmla="*/ 72 h 168"/>
                <a:gd name="T66" fmla="*/ 674 w 680"/>
                <a:gd name="T67" fmla="*/ 75 h 168"/>
                <a:gd name="T68" fmla="*/ 676 w 680"/>
                <a:gd name="T69" fmla="*/ 80 h 168"/>
                <a:gd name="T70" fmla="*/ 679 w 680"/>
                <a:gd name="T71" fmla="*/ 84 h 168"/>
                <a:gd name="T72" fmla="*/ 680 w 680"/>
                <a:gd name="T73" fmla="*/ 87 h 168"/>
                <a:gd name="T74" fmla="*/ 647 w 680"/>
                <a:gd name="T75" fmla="*/ 126 h 168"/>
                <a:gd name="T76" fmla="*/ 619 w 680"/>
                <a:gd name="T77" fmla="*/ 97 h 168"/>
                <a:gd name="T78" fmla="*/ 580 w 680"/>
                <a:gd name="T79" fmla="*/ 144 h 168"/>
                <a:gd name="T80" fmla="*/ 553 w 680"/>
                <a:gd name="T81" fmla="*/ 103 h 168"/>
                <a:gd name="T82" fmla="*/ 525 w 680"/>
                <a:gd name="T83" fmla="*/ 153 h 168"/>
                <a:gd name="T84" fmla="*/ 503 w 680"/>
                <a:gd name="T85" fmla="*/ 129 h 168"/>
                <a:gd name="T86" fmla="*/ 500 w 680"/>
                <a:gd name="T87" fmla="*/ 1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0" h="168">
                  <a:moveTo>
                    <a:pt x="500" y="129"/>
                  </a:moveTo>
                  <a:lnTo>
                    <a:pt x="497" y="129"/>
                  </a:lnTo>
                  <a:lnTo>
                    <a:pt x="489" y="127"/>
                  </a:lnTo>
                  <a:lnTo>
                    <a:pt x="476" y="126"/>
                  </a:lnTo>
                  <a:lnTo>
                    <a:pt x="453" y="126"/>
                  </a:lnTo>
                  <a:lnTo>
                    <a:pt x="423" y="126"/>
                  </a:lnTo>
                  <a:lnTo>
                    <a:pt x="383" y="129"/>
                  </a:lnTo>
                  <a:lnTo>
                    <a:pt x="331" y="132"/>
                  </a:lnTo>
                  <a:lnTo>
                    <a:pt x="266" y="138"/>
                  </a:lnTo>
                  <a:lnTo>
                    <a:pt x="0" y="168"/>
                  </a:lnTo>
                  <a:lnTo>
                    <a:pt x="75" y="88"/>
                  </a:lnTo>
                  <a:lnTo>
                    <a:pt x="81" y="87"/>
                  </a:lnTo>
                  <a:lnTo>
                    <a:pt x="89" y="84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32" y="74"/>
                  </a:lnTo>
                  <a:lnTo>
                    <a:pt x="151" y="69"/>
                  </a:lnTo>
                  <a:lnTo>
                    <a:pt x="174" y="65"/>
                  </a:lnTo>
                  <a:lnTo>
                    <a:pt x="198" y="59"/>
                  </a:lnTo>
                  <a:lnTo>
                    <a:pt x="223" y="53"/>
                  </a:lnTo>
                  <a:lnTo>
                    <a:pt x="251" y="48"/>
                  </a:lnTo>
                  <a:lnTo>
                    <a:pt x="280" y="42"/>
                  </a:lnTo>
                  <a:lnTo>
                    <a:pt x="311" y="38"/>
                  </a:lnTo>
                  <a:lnTo>
                    <a:pt x="343" y="32"/>
                  </a:lnTo>
                  <a:lnTo>
                    <a:pt x="374" y="27"/>
                  </a:lnTo>
                  <a:lnTo>
                    <a:pt x="407" y="23"/>
                  </a:lnTo>
                  <a:lnTo>
                    <a:pt x="441" y="20"/>
                  </a:lnTo>
                  <a:lnTo>
                    <a:pt x="656" y="0"/>
                  </a:lnTo>
                  <a:lnTo>
                    <a:pt x="673" y="20"/>
                  </a:lnTo>
                  <a:lnTo>
                    <a:pt x="668" y="32"/>
                  </a:lnTo>
                  <a:lnTo>
                    <a:pt x="667" y="45"/>
                  </a:lnTo>
                  <a:lnTo>
                    <a:pt x="668" y="59"/>
                  </a:lnTo>
                  <a:lnTo>
                    <a:pt x="671" y="72"/>
                  </a:lnTo>
                  <a:lnTo>
                    <a:pt x="674" y="75"/>
                  </a:lnTo>
                  <a:lnTo>
                    <a:pt x="676" y="80"/>
                  </a:lnTo>
                  <a:lnTo>
                    <a:pt x="679" y="84"/>
                  </a:lnTo>
                  <a:lnTo>
                    <a:pt x="680" y="87"/>
                  </a:lnTo>
                  <a:lnTo>
                    <a:pt x="647" y="126"/>
                  </a:lnTo>
                  <a:lnTo>
                    <a:pt x="619" y="97"/>
                  </a:lnTo>
                  <a:lnTo>
                    <a:pt x="580" y="144"/>
                  </a:lnTo>
                  <a:lnTo>
                    <a:pt x="553" y="103"/>
                  </a:lnTo>
                  <a:lnTo>
                    <a:pt x="525" y="153"/>
                  </a:lnTo>
                  <a:lnTo>
                    <a:pt x="503" y="129"/>
                  </a:lnTo>
                  <a:lnTo>
                    <a:pt x="500" y="129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424" y="4834"/>
              <a:ext cx="111" cy="109"/>
            </a:xfrm>
            <a:custGeom>
              <a:avLst/>
              <a:gdLst>
                <a:gd name="T0" fmla="*/ 75 w 111"/>
                <a:gd name="T1" fmla="*/ 106 h 109"/>
                <a:gd name="T2" fmla="*/ 65 w 111"/>
                <a:gd name="T3" fmla="*/ 109 h 109"/>
                <a:gd name="T4" fmla="*/ 54 w 111"/>
                <a:gd name="T5" fmla="*/ 109 h 109"/>
                <a:gd name="T6" fmla="*/ 44 w 111"/>
                <a:gd name="T7" fmla="*/ 108 h 109"/>
                <a:gd name="T8" fmla="*/ 33 w 111"/>
                <a:gd name="T9" fmla="*/ 105 h 109"/>
                <a:gd name="T10" fmla="*/ 24 w 111"/>
                <a:gd name="T11" fmla="*/ 99 h 109"/>
                <a:gd name="T12" fmla="*/ 15 w 111"/>
                <a:gd name="T13" fmla="*/ 93 h 109"/>
                <a:gd name="T14" fmla="*/ 9 w 111"/>
                <a:gd name="T15" fmla="*/ 84 h 109"/>
                <a:gd name="T16" fmla="*/ 5 w 111"/>
                <a:gd name="T17" fmla="*/ 75 h 109"/>
                <a:gd name="T18" fmla="*/ 2 w 111"/>
                <a:gd name="T19" fmla="*/ 65 h 109"/>
                <a:gd name="T20" fmla="*/ 0 w 111"/>
                <a:gd name="T21" fmla="*/ 54 h 109"/>
                <a:gd name="T22" fmla="*/ 2 w 111"/>
                <a:gd name="T23" fmla="*/ 44 h 109"/>
                <a:gd name="T24" fmla="*/ 6 w 111"/>
                <a:gd name="T25" fmla="*/ 33 h 109"/>
                <a:gd name="T26" fmla="*/ 12 w 111"/>
                <a:gd name="T27" fmla="*/ 24 h 109"/>
                <a:gd name="T28" fmla="*/ 18 w 111"/>
                <a:gd name="T29" fmla="*/ 15 h 109"/>
                <a:gd name="T30" fmla="*/ 27 w 111"/>
                <a:gd name="T31" fmla="*/ 9 h 109"/>
                <a:gd name="T32" fmla="*/ 36 w 111"/>
                <a:gd name="T33" fmla="*/ 5 h 109"/>
                <a:gd name="T34" fmla="*/ 47 w 111"/>
                <a:gd name="T35" fmla="*/ 2 h 109"/>
                <a:gd name="T36" fmla="*/ 57 w 111"/>
                <a:gd name="T37" fmla="*/ 0 h 109"/>
                <a:gd name="T38" fmla="*/ 68 w 111"/>
                <a:gd name="T39" fmla="*/ 2 h 109"/>
                <a:gd name="T40" fmla="*/ 78 w 111"/>
                <a:gd name="T41" fmla="*/ 6 h 109"/>
                <a:gd name="T42" fmla="*/ 87 w 111"/>
                <a:gd name="T43" fmla="*/ 12 h 109"/>
                <a:gd name="T44" fmla="*/ 96 w 111"/>
                <a:gd name="T45" fmla="*/ 18 h 109"/>
                <a:gd name="T46" fmla="*/ 102 w 111"/>
                <a:gd name="T47" fmla="*/ 27 h 109"/>
                <a:gd name="T48" fmla="*/ 106 w 111"/>
                <a:gd name="T49" fmla="*/ 36 h 109"/>
                <a:gd name="T50" fmla="*/ 109 w 111"/>
                <a:gd name="T51" fmla="*/ 47 h 109"/>
                <a:gd name="T52" fmla="*/ 111 w 111"/>
                <a:gd name="T53" fmla="*/ 57 h 109"/>
                <a:gd name="T54" fmla="*/ 108 w 111"/>
                <a:gd name="T55" fmla="*/ 68 h 109"/>
                <a:gd name="T56" fmla="*/ 105 w 111"/>
                <a:gd name="T57" fmla="*/ 78 h 109"/>
                <a:gd name="T58" fmla="*/ 99 w 111"/>
                <a:gd name="T59" fmla="*/ 87 h 109"/>
                <a:gd name="T60" fmla="*/ 93 w 111"/>
                <a:gd name="T61" fmla="*/ 96 h 109"/>
                <a:gd name="T62" fmla="*/ 84 w 111"/>
                <a:gd name="T63" fmla="*/ 102 h 109"/>
                <a:gd name="T64" fmla="*/ 75 w 111"/>
                <a:gd name="T65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09">
                  <a:moveTo>
                    <a:pt x="75" y="106"/>
                  </a:moveTo>
                  <a:lnTo>
                    <a:pt x="65" y="109"/>
                  </a:lnTo>
                  <a:lnTo>
                    <a:pt x="54" y="109"/>
                  </a:lnTo>
                  <a:lnTo>
                    <a:pt x="44" y="108"/>
                  </a:lnTo>
                  <a:lnTo>
                    <a:pt x="33" y="105"/>
                  </a:lnTo>
                  <a:lnTo>
                    <a:pt x="24" y="99"/>
                  </a:lnTo>
                  <a:lnTo>
                    <a:pt x="15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5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7" y="12"/>
                  </a:lnTo>
                  <a:lnTo>
                    <a:pt x="96" y="18"/>
                  </a:lnTo>
                  <a:lnTo>
                    <a:pt x="102" y="27"/>
                  </a:lnTo>
                  <a:lnTo>
                    <a:pt x="106" y="36"/>
                  </a:lnTo>
                  <a:lnTo>
                    <a:pt x="109" y="47"/>
                  </a:lnTo>
                  <a:lnTo>
                    <a:pt x="111" y="57"/>
                  </a:lnTo>
                  <a:lnTo>
                    <a:pt x="108" y="68"/>
                  </a:lnTo>
                  <a:lnTo>
                    <a:pt x="105" y="78"/>
                  </a:lnTo>
                  <a:lnTo>
                    <a:pt x="99" y="87"/>
                  </a:lnTo>
                  <a:lnTo>
                    <a:pt x="93" y="96"/>
                  </a:lnTo>
                  <a:lnTo>
                    <a:pt x="84" y="102"/>
                  </a:lnTo>
                  <a:lnTo>
                    <a:pt x="75" y="106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0542" y="4839"/>
              <a:ext cx="283" cy="571"/>
            </a:xfrm>
            <a:custGeom>
              <a:avLst/>
              <a:gdLst>
                <a:gd name="T0" fmla="*/ 224 w 283"/>
                <a:gd name="T1" fmla="*/ 571 h 571"/>
                <a:gd name="T2" fmla="*/ 232 w 283"/>
                <a:gd name="T3" fmla="*/ 538 h 571"/>
                <a:gd name="T4" fmla="*/ 238 w 283"/>
                <a:gd name="T5" fmla="*/ 503 h 571"/>
                <a:gd name="T6" fmla="*/ 242 w 283"/>
                <a:gd name="T7" fmla="*/ 466 h 571"/>
                <a:gd name="T8" fmla="*/ 244 w 283"/>
                <a:gd name="T9" fmla="*/ 427 h 571"/>
                <a:gd name="T10" fmla="*/ 241 w 283"/>
                <a:gd name="T11" fmla="*/ 388 h 571"/>
                <a:gd name="T12" fmla="*/ 235 w 283"/>
                <a:gd name="T13" fmla="*/ 351 h 571"/>
                <a:gd name="T14" fmla="*/ 221 w 283"/>
                <a:gd name="T15" fmla="*/ 317 h 571"/>
                <a:gd name="T16" fmla="*/ 202 w 283"/>
                <a:gd name="T17" fmla="*/ 285 h 571"/>
                <a:gd name="T18" fmla="*/ 171 w 283"/>
                <a:gd name="T19" fmla="*/ 248 h 571"/>
                <a:gd name="T20" fmla="*/ 139 w 283"/>
                <a:gd name="T21" fmla="*/ 216 h 571"/>
                <a:gd name="T22" fmla="*/ 109 w 283"/>
                <a:gd name="T23" fmla="*/ 190 h 571"/>
                <a:gd name="T24" fmla="*/ 81 w 283"/>
                <a:gd name="T25" fmla="*/ 166 h 571"/>
                <a:gd name="T26" fmla="*/ 54 w 283"/>
                <a:gd name="T27" fmla="*/ 148 h 571"/>
                <a:gd name="T28" fmla="*/ 33 w 283"/>
                <a:gd name="T29" fmla="*/ 134 h 571"/>
                <a:gd name="T30" fmla="*/ 15 w 283"/>
                <a:gd name="T31" fmla="*/ 124 h 571"/>
                <a:gd name="T32" fmla="*/ 5 w 283"/>
                <a:gd name="T33" fmla="*/ 118 h 571"/>
                <a:gd name="T34" fmla="*/ 2 w 283"/>
                <a:gd name="T35" fmla="*/ 84 h 571"/>
                <a:gd name="T36" fmla="*/ 0 w 283"/>
                <a:gd name="T37" fmla="*/ 84 h 571"/>
                <a:gd name="T38" fmla="*/ 0 w 283"/>
                <a:gd name="T39" fmla="*/ 82 h 571"/>
                <a:gd name="T40" fmla="*/ 2 w 283"/>
                <a:gd name="T41" fmla="*/ 82 h 571"/>
                <a:gd name="T42" fmla="*/ 2 w 283"/>
                <a:gd name="T43" fmla="*/ 81 h 571"/>
                <a:gd name="T44" fmla="*/ 2 w 283"/>
                <a:gd name="T45" fmla="*/ 81 h 571"/>
                <a:gd name="T46" fmla="*/ 6 w 283"/>
                <a:gd name="T47" fmla="*/ 67 h 571"/>
                <a:gd name="T48" fmla="*/ 9 w 283"/>
                <a:gd name="T49" fmla="*/ 52 h 571"/>
                <a:gd name="T50" fmla="*/ 8 w 283"/>
                <a:gd name="T51" fmla="*/ 39 h 571"/>
                <a:gd name="T52" fmla="*/ 5 w 283"/>
                <a:gd name="T53" fmla="*/ 25 h 571"/>
                <a:gd name="T54" fmla="*/ 3 w 283"/>
                <a:gd name="T55" fmla="*/ 24 h 571"/>
                <a:gd name="T56" fmla="*/ 3 w 283"/>
                <a:gd name="T57" fmla="*/ 24 h 571"/>
                <a:gd name="T58" fmla="*/ 3 w 283"/>
                <a:gd name="T59" fmla="*/ 24 h 571"/>
                <a:gd name="T60" fmla="*/ 2 w 283"/>
                <a:gd name="T61" fmla="*/ 22 h 571"/>
                <a:gd name="T62" fmla="*/ 41 w 283"/>
                <a:gd name="T63" fmla="*/ 0 h 571"/>
                <a:gd name="T64" fmla="*/ 56 w 283"/>
                <a:gd name="T65" fmla="*/ 16 h 571"/>
                <a:gd name="T66" fmla="*/ 81 w 283"/>
                <a:gd name="T67" fmla="*/ 45 h 571"/>
                <a:gd name="T68" fmla="*/ 111 w 283"/>
                <a:gd name="T69" fmla="*/ 81 h 571"/>
                <a:gd name="T70" fmla="*/ 147 w 283"/>
                <a:gd name="T71" fmla="*/ 122 h 571"/>
                <a:gd name="T72" fmla="*/ 183 w 283"/>
                <a:gd name="T73" fmla="*/ 169 h 571"/>
                <a:gd name="T74" fmla="*/ 217 w 283"/>
                <a:gd name="T75" fmla="*/ 215 h 571"/>
                <a:gd name="T76" fmla="*/ 247 w 283"/>
                <a:gd name="T77" fmla="*/ 263 h 571"/>
                <a:gd name="T78" fmla="*/ 271 w 283"/>
                <a:gd name="T79" fmla="*/ 306 h 571"/>
                <a:gd name="T80" fmla="*/ 280 w 283"/>
                <a:gd name="T81" fmla="*/ 338 h 571"/>
                <a:gd name="T82" fmla="*/ 283 w 283"/>
                <a:gd name="T83" fmla="*/ 370 h 571"/>
                <a:gd name="T84" fmla="*/ 281 w 283"/>
                <a:gd name="T85" fmla="*/ 405 h 571"/>
                <a:gd name="T86" fmla="*/ 274 w 283"/>
                <a:gd name="T87" fmla="*/ 441 h 571"/>
                <a:gd name="T88" fmla="*/ 263 w 283"/>
                <a:gd name="T89" fmla="*/ 475 h 571"/>
                <a:gd name="T90" fmla="*/ 251 w 283"/>
                <a:gd name="T91" fmla="*/ 509 h 571"/>
                <a:gd name="T92" fmla="*/ 238 w 283"/>
                <a:gd name="T93" fmla="*/ 541 h 571"/>
                <a:gd name="T94" fmla="*/ 224 w 283"/>
                <a:gd name="T9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571">
                  <a:moveTo>
                    <a:pt x="224" y="571"/>
                  </a:moveTo>
                  <a:lnTo>
                    <a:pt x="232" y="538"/>
                  </a:lnTo>
                  <a:lnTo>
                    <a:pt x="238" y="503"/>
                  </a:lnTo>
                  <a:lnTo>
                    <a:pt x="242" y="466"/>
                  </a:lnTo>
                  <a:lnTo>
                    <a:pt x="244" y="427"/>
                  </a:lnTo>
                  <a:lnTo>
                    <a:pt x="241" y="388"/>
                  </a:lnTo>
                  <a:lnTo>
                    <a:pt x="235" y="351"/>
                  </a:lnTo>
                  <a:lnTo>
                    <a:pt x="221" y="317"/>
                  </a:lnTo>
                  <a:lnTo>
                    <a:pt x="202" y="285"/>
                  </a:lnTo>
                  <a:lnTo>
                    <a:pt x="171" y="248"/>
                  </a:lnTo>
                  <a:lnTo>
                    <a:pt x="139" y="216"/>
                  </a:lnTo>
                  <a:lnTo>
                    <a:pt x="109" y="190"/>
                  </a:lnTo>
                  <a:lnTo>
                    <a:pt x="81" y="166"/>
                  </a:lnTo>
                  <a:lnTo>
                    <a:pt x="54" y="148"/>
                  </a:lnTo>
                  <a:lnTo>
                    <a:pt x="33" y="134"/>
                  </a:lnTo>
                  <a:lnTo>
                    <a:pt x="15" y="124"/>
                  </a:lnTo>
                  <a:lnTo>
                    <a:pt x="5" y="118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6" y="67"/>
                  </a:lnTo>
                  <a:lnTo>
                    <a:pt x="9" y="52"/>
                  </a:lnTo>
                  <a:lnTo>
                    <a:pt x="8" y="3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41" y="0"/>
                  </a:lnTo>
                  <a:lnTo>
                    <a:pt x="56" y="16"/>
                  </a:lnTo>
                  <a:lnTo>
                    <a:pt x="81" y="45"/>
                  </a:lnTo>
                  <a:lnTo>
                    <a:pt x="111" y="81"/>
                  </a:lnTo>
                  <a:lnTo>
                    <a:pt x="147" y="122"/>
                  </a:lnTo>
                  <a:lnTo>
                    <a:pt x="183" y="169"/>
                  </a:lnTo>
                  <a:lnTo>
                    <a:pt x="217" y="215"/>
                  </a:lnTo>
                  <a:lnTo>
                    <a:pt x="247" y="263"/>
                  </a:lnTo>
                  <a:lnTo>
                    <a:pt x="271" y="306"/>
                  </a:lnTo>
                  <a:lnTo>
                    <a:pt x="280" y="338"/>
                  </a:lnTo>
                  <a:lnTo>
                    <a:pt x="283" y="370"/>
                  </a:lnTo>
                  <a:lnTo>
                    <a:pt x="281" y="405"/>
                  </a:lnTo>
                  <a:lnTo>
                    <a:pt x="274" y="441"/>
                  </a:lnTo>
                  <a:lnTo>
                    <a:pt x="263" y="475"/>
                  </a:lnTo>
                  <a:lnTo>
                    <a:pt x="251" y="509"/>
                  </a:lnTo>
                  <a:lnTo>
                    <a:pt x="238" y="541"/>
                  </a:lnTo>
                  <a:lnTo>
                    <a:pt x="224" y="571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447" y="4857"/>
              <a:ext cx="64" cy="64"/>
            </a:xfrm>
            <a:custGeom>
              <a:avLst/>
              <a:gdLst>
                <a:gd name="T0" fmla="*/ 21 w 64"/>
                <a:gd name="T1" fmla="*/ 1 h 64"/>
                <a:gd name="T2" fmla="*/ 15 w 64"/>
                <a:gd name="T3" fmla="*/ 4 h 64"/>
                <a:gd name="T4" fmla="*/ 10 w 64"/>
                <a:gd name="T5" fmla="*/ 9 h 64"/>
                <a:gd name="T6" fmla="*/ 6 w 64"/>
                <a:gd name="T7" fmla="*/ 13 h 64"/>
                <a:gd name="T8" fmla="*/ 3 w 64"/>
                <a:gd name="T9" fmla="*/ 19 h 64"/>
                <a:gd name="T10" fmla="*/ 1 w 64"/>
                <a:gd name="T11" fmla="*/ 25 h 64"/>
                <a:gd name="T12" fmla="*/ 0 w 64"/>
                <a:gd name="T13" fmla="*/ 31 h 64"/>
                <a:gd name="T14" fmla="*/ 0 w 64"/>
                <a:gd name="T15" fmla="*/ 39 h 64"/>
                <a:gd name="T16" fmla="*/ 1 w 64"/>
                <a:gd name="T17" fmla="*/ 45 h 64"/>
                <a:gd name="T18" fmla="*/ 9 w 64"/>
                <a:gd name="T19" fmla="*/ 55 h 64"/>
                <a:gd name="T20" fmla="*/ 19 w 64"/>
                <a:gd name="T21" fmla="*/ 63 h 64"/>
                <a:gd name="T22" fmla="*/ 31 w 64"/>
                <a:gd name="T23" fmla="*/ 64 h 64"/>
                <a:gd name="T24" fmla="*/ 45 w 64"/>
                <a:gd name="T25" fmla="*/ 63 h 64"/>
                <a:gd name="T26" fmla="*/ 55 w 64"/>
                <a:gd name="T27" fmla="*/ 55 h 64"/>
                <a:gd name="T28" fmla="*/ 62 w 64"/>
                <a:gd name="T29" fmla="*/ 46 h 64"/>
                <a:gd name="T30" fmla="*/ 64 w 64"/>
                <a:gd name="T31" fmla="*/ 33 h 64"/>
                <a:gd name="T32" fmla="*/ 62 w 64"/>
                <a:gd name="T33" fmla="*/ 21 h 64"/>
                <a:gd name="T34" fmla="*/ 55 w 64"/>
                <a:gd name="T35" fmla="*/ 10 h 64"/>
                <a:gd name="T36" fmla="*/ 46 w 64"/>
                <a:gd name="T37" fmla="*/ 3 h 64"/>
                <a:gd name="T38" fmla="*/ 33 w 64"/>
                <a:gd name="T39" fmla="*/ 0 h 64"/>
                <a:gd name="T40" fmla="*/ 21 w 64"/>
                <a:gd name="T4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64">
                  <a:moveTo>
                    <a:pt x="21" y="1"/>
                  </a:moveTo>
                  <a:lnTo>
                    <a:pt x="15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9" y="55"/>
                  </a:lnTo>
                  <a:lnTo>
                    <a:pt x="19" y="63"/>
                  </a:lnTo>
                  <a:lnTo>
                    <a:pt x="31" y="64"/>
                  </a:lnTo>
                  <a:lnTo>
                    <a:pt x="45" y="63"/>
                  </a:lnTo>
                  <a:lnTo>
                    <a:pt x="55" y="55"/>
                  </a:lnTo>
                  <a:lnTo>
                    <a:pt x="62" y="46"/>
                  </a:lnTo>
                  <a:lnTo>
                    <a:pt x="64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463" y="4873"/>
              <a:ext cx="33" cy="33"/>
            </a:xfrm>
            <a:custGeom>
              <a:avLst/>
              <a:gdLst>
                <a:gd name="T0" fmla="*/ 23 w 33"/>
                <a:gd name="T1" fmla="*/ 32 h 33"/>
                <a:gd name="T2" fmla="*/ 17 w 33"/>
                <a:gd name="T3" fmla="*/ 33 h 33"/>
                <a:gd name="T4" fmla="*/ 11 w 33"/>
                <a:gd name="T5" fmla="*/ 32 h 33"/>
                <a:gd name="T6" fmla="*/ 5 w 33"/>
                <a:gd name="T7" fmla="*/ 27 h 33"/>
                <a:gd name="T8" fmla="*/ 2 w 33"/>
                <a:gd name="T9" fmla="*/ 23 h 33"/>
                <a:gd name="T10" fmla="*/ 0 w 33"/>
                <a:gd name="T11" fmla="*/ 17 h 33"/>
                <a:gd name="T12" fmla="*/ 2 w 33"/>
                <a:gd name="T13" fmla="*/ 9 h 33"/>
                <a:gd name="T14" fmla="*/ 6 w 33"/>
                <a:gd name="T15" fmla="*/ 5 h 33"/>
                <a:gd name="T16" fmla="*/ 11 w 33"/>
                <a:gd name="T17" fmla="*/ 2 h 33"/>
                <a:gd name="T18" fmla="*/ 17 w 33"/>
                <a:gd name="T19" fmla="*/ 0 h 33"/>
                <a:gd name="T20" fmla="*/ 23 w 33"/>
                <a:gd name="T21" fmla="*/ 2 h 33"/>
                <a:gd name="T22" fmla="*/ 29 w 33"/>
                <a:gd name="T23" fmla="*/ 6 h 33"/>
                <a:gd name="T24" fmla="*/ 32 w 33"/>
                <a:gd name="T25" fmla="*/ 11 h 33"/>
                <a:gd name="T26" fmla="*/ 33 w 33"/>
                <a:gd name="T27" fmla="*/ 17 h 33"/>
                <a:gd name="T28" fmla="*/ 32 w 33"/>
                <a:gd name="T29" fmla="*/ 23 h 33"/>
                <a:gd name="T30" fmla="*/ 27 w 33"/>
                <a:gd name="T31" fmla="*/ 29 h 33"/>
                <a:gd name="T32" fmla="*/ 23 w 33"/>
                <a:gd name="T3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23" y="32"/>
                  </a:moveTo>
                  <a:lnTo>
                    <a:pt x="17" y="33"/>
                  </a:lnTo>
                  <a:lnTo>
                    <a:pt x="11" y="32"/>
                  </a:lnTo>
                  <a:lnTo>
                    <a:pt x="5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2" y="11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27" y="29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2D8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185" y="4857"/>
              <a:ext cx="65" cy="64"/>
            </a:xfrm>
            <a:custGeom>
              <a:avLst/>
              <a:gdLst>
                <a:gd name="T0" fmla="*/ 44 w 65"/>
                <a:gd name="T1" fmla="*/ 1 h 64"/>
                <a:gd name="T2" fmla="*/ 38 w 65"/>
                <a:gd name="T3" fmla="*/ 0 h 64"/>
                <a:gd name="T4" fmla="*/ 31 w 65"/>
                <a:gd name="T5" fmla="*/ 0 h 64"/>
                <a:gd name="T6" fmla="*/ 25 w 65"/>
                <a:gd name="T7" fmla="*/ 1 h 64"/>
                <a:gd name="T8" fmla="*/ 19 w 65"/>
                <a:gd name="T9" fmla="*/ 3 h 64"/>
                <a:gd name="T10" fmla="*/ 13 w 65"/>
                <a:gd name="T11" fmla="*/ 6 h 64"/>
                <a:gd name="T12" fmla="*/ 9 w 65"/>
                <a:gd name="T13" fmla="*/ 10 h 64"/>
                <a:gd name="T14" fmla="*/ 6 w 65"/>
                <a:gd name="T15" fmla="*/ 15 h 64"/>
                <a:gd name="T16" fmla="*/ 3 w 65"/>
                <a:gd name="T17" fmla="*/ 21 h 64"/>
                <a:gd name="T18" fmla="*/ 0 w 65"/>
                <a:gd name="T19" fmla="*/ 33 h 64"/>
                <a:gd name="T20" fmla="*/ 3 w 65"/>
                <a:gd name="T21" fmla="*/ 46 h 64"/>
                <a:gd name="T22" fmla="*/ 10 w 65"/>
                <a:gd name="T23" fmla="*/ 55 h 64"/>
                <a:gd name="T24" fmla="*/ 20 w 65"/>
                <a:gd name="T25" fmla="*/ 63 h 64"/>
                <a:gd name="T26" fmla="*/ 34 w 65"/>
                <a:gd name="T27" fmla="*/ 64 h 64"/>
                <a:gd name="T28" fmla="*/ 46 w 65"/>
                <a:gd name="T29" fmla="*/ 63 h 64"/>
                <a:gd name="T30" fmla="*/ 56 w 65"/>
                <a:gd name="T31" fmla="*/ 55 h 64"/>
                <a:gd name="T32" fmla="*/ 62 w 65"/>
                <a:gd name="T33" fmla="*/ 45 h 64"/>
                <a:gd name="T34" fmla="*/ 65 w 65"/>
                <a:gd name="T35" fmla="*/ 39 h 64"/>
                <a:gd name="T36" fmla="*/ 65 w 65"/>
                <a:gd name="T37" fmla="*/ 31 h 64"/>
                <a:gd name="T38" fmla="*/ 64 w 65"/>
                <a:gd name="T39" fmla="*/ 25 h 64"/>
                <a:gd name="T40" fmla="*/ 62 w 65"/>
                <a:gd name="T41" fmla="*/ 19 h 64"/>
                <a:gd name="T42" fmla="*/ 59 w 65"/>
                <a:gd name="T43" fmla="*/ 13 h 64"/>
                <a:gd name="T44" fmla="*/ 55 w 65"/>
                <a:gd name="T45" fmla="*/ 9 h 64"/>
                <a:gd name="T46" fmla="*/ 50 w 65"/>
                <a:gd name="T47" fmla="*/ 4 h 64"/>
                <a:gd name="T48" fmla="*/ 44 w 65"/>
                <a:gd name="T4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4">
                  <a:moveTo>
                    <a:pt x="44" y="1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3" y="46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34" y="64"/>
                  </a:lnTo>
                  <a:lnTo>
                    <a:pt x="46" y="63"/>
                  </a:lnTo>
                  <a:lnTo>
                    <a:pt x="56" y="55"/>
                  </a:lnTo>
                  <a:lnTo>
                    <a:pt x="62" y="45"/>
                  </a:lnTo>
                  <a:lnTo>
                    <a:pt x="65" y="39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0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01" y="4873"/>
              <a:ext cx="33" cy="33"/>
            </a:xfrm>
            <a:custGeom>
              <a:avLst/>
              <a:gdLst>
                <a:gd name="T0" fmla="*/ 31 w 33"/>
                <a:gd name="T1" fmla="*/ 23 h 33"/>
                <a:gd name="T2" fmla="*/ 28 w 33"/>
                <a:gd name="T3" fmla="*/ 27 h 33"/>
                <a:gd name="T4" fmla="*/ 24 w 33"/>
                <a:gd name="T5" fmla="*/ 32 h 33"/>
                <a:gd name="T6" fmla="*/ 16 w 33"/>
                <a:gd name="T7" fmla="*/ 33 h 33"/>
                <a:gd name="T8" fmla="*/ 10 w 33"/>
                <a:gd name="T9" fmla="*/ 32 h 33"/>
                <a:gd name="T10" fmla="*/ 6 w 33"/>
                <a:gd name="T11" fmla="*/ 29 h 33"/>
                <a:gd name="T12" fmla="*/ 1 w 33"/>
                <a:gd name="T13" fmla="*/ 23 h 33"/>
                <a:gd name="T14" fmla="*/ 0 w 33"/>
                <a:gd name="T15" fmla="*/ 17 h 33"/>
                <a:gd name="T16" fmla="*/ 1 w 33"/>
                <a:gd name="T17" fmla="*/ 11 h 33"/>
                <a:gd name="T18" fmla="*/ 4 w 33"/>
                <a:gd name="T19" fmla="*/ 6 h 33"/>
                <a:gd name="T20" fmla="*/ 10 w 33"/>
                <a:gd name="T21" fmla="*/ 2 h 33"/>
                <a:gd name="T22" fmla="*/ 16 w 33"/>
                <a:gd name="T23" fmla="*/ 0 h 33"/>
                <a:gd name="T24" fmla="*/ 22 w 33"/>
                <a:gd name="T25" fmla="*/ 2 h 33"/>
                <a:gd name="T26" fmla="*/ 27 w 33"/>
                <a:gd name="T27" fmla="*/ 5 h 33"/>
                <a:gd name="T28" fmla="*/ 31 w 33"/>
                <a:gd name="T29" fmla="*/ 9 h 33"/>
                <a:gd name="T30" fmla="*/ 33 w 33"/>
                <a:gd name="T31" fmla="*/ 17 h 33"/>
                <a:gd name="T32" fmla="*/ 31 w 33"/>
                <a:gd name="T3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lnTo>
                    <a:pt x="28" y="27"/>
                  </a:lnTo>
                  <a:lnTo>
                    <a:pt x="24" y="32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3" y="17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C1E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614" y="4425"/>
              <a:ext cx="138" cy="42"/>
            </a:xfrm>
            <a:custGeom>
              <a:avLst/>
              <a:gdLst>
                <a:gd name="T0" fmla="*/ 0 w 138"/>
                <a:gd name="T1" fmla="*/ 36 h 42"/>
                <a:gd name="T2" fmla="*/ 20 w 138"/>
                <a:gd name="T3" fmla="*/ 36 h 42"/>
                <a:gd name="T4" fmla="*/ 38 w 138"/>
                <a:gd name="T5" fmla="*/ 37 h 42"/>
                <a:gd name="T6" fmla="*/ 54 w 138"/>
                <a:gd name="T7" fmla="*/ 37 h 42"/>
                <a:gd name="T8" fmla="*/ 71 w 138"/>
                <a:gd name="T9" fmla="*/ 39 h 42"/>
                <a:gd name="T10" fmla="*/ 87 w 138"/>
                <a:gd name="T11" fmla="*/ 39 h 42"/>
                <a:gd name="T12" fmla="*/ 102 w 138"/>
                <a:gd name="T13" fmla="*/ 40 h 42"/>
                <a:gd name="T14" fmla="*/ 117 w 138"/>
                <a:gd name="T15" fmla="*/ 40 h 42"/>
                <a:gd name="T16" fmla="*/ 132 w 138"/>
                <a:gd name="T17" fmla="*/ 42 h 42"/>
                <a:gd name="T18" fmla="*/ 133 w 138"/>
                <a:gd name="T19" fmla="*/ 34 h 42"/>
                <a:gd name="T20" fmla="*/ 135 w 138"/>
                <a:gd name="T21" fmla="*/ 25 h 42"/>
                <a:gd name="T22" fmla="*/ 136 w 138"/>
                <a:gd name="T23" fmla="*/ 16 h 42"/>
                <a:gd name="T24" fmla="*/ 138 w 138"/>
                <a:gd name="T25" fmla="*/ 9 h 42"/>
                <a:gd name="T26" fmla="*/ 121 w 138"/>
                <a:gd name="T27" fmla="*/ 7 h 42"/>
                <a:gd name="T28" fmla="*/ 105 w 138"/>
                <a:gd name="T29" fmla="*/ 6 h 42"/>
                <a:gd name="T30" fmla="*/ 89 w 138"/>
                <a:gd name="T31" fmla="*/ 6 h 42"/>
                <a:gd name="T32" fmla="*/ 72 w 138"/>
                <a:gd name="T33" fmla="*/ 4 h 42"/>
                <a:gd name="T34" fmla="*/ 54 w 138"/>
                <a:gd name="T35" fmla="*/ 3 h 42"/>
                <a:gd name="T36" fmla="*/ 36 w 138"/>
                <a:gd name="T37" fmla="*/ 1 h 42"/>
                <a:gd name="T38" fmla="*/ 18 w 138"/>
                <a:gd name="T39" fmla="*/ 1 h 42"/>
                <a:gd name="T40" fmla="*/ 0 w 138"/>
                <a:gd name="T41" fmla="*/ 0 h 42"/>
                <a:gd name="T42" fmla="*/ 0 w 138"/>
                <a:gd name="T43" fmla="*/ 7 h 42"/>
                <a:gd name="T44" fmla="*/ 0 w 138"/>
                <a:gd name="T45" fmla="*/ 18 h 42"/>
                <a:gd name="T46" fmla="*/ 0 w 138"/>
                <a:gd name="T47" fmla="*/ 30 h 42"/>
                <a:gd name="T48" fmla="*/ 0 w 138"/>
                <a:gd name="T4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">
                  <a:moveTo>
                    <a:pt x="0" y="36"/>
                  </a:moveTo>
                  <a:lnTo>
                    <a:pt x="20" y="36"/>
                  </a:lnTo>
                  <a:lnTo>
                    <a:pt x="38" y="37"/>
                  </a:lnTo>
                  <a:lnTo>
                    <a:pt x="54" y="37"/>
                  </a:lnTo>
                  <a:lnTo>
                    <a:pt x="71" y="39"/>
                  </a:lnTo>
                  <a:lnTo>
                    <a:pt x="87" y="39"/>
                  </a:lnTo>
                  <a:lnTo>
                    <a:pt x="102" y="40"/>
                  </a:lnTo>
                  <a:lnTo>
                    <a:pt x="117" y="40"/>
                  </a:lnTo>
                  <a:lnTo>
                    <a:pt x="132" y="42"/>
                  </a:lnTo>
                  <a:lnTo>
                    <a:pt x="133" y="34"/>
                  </a:lnTo>
                  <a:lnTo>
                    <a:pt x="135" y="25"/>
                  </a:lnTo>
                  <a:lnTo>
                    <a:pt x="136" y="16"/>
                  </a:lnTo>
                  <a:lnTo>
                    <a:pt x="138" y="9"/>
                  </a:lnTo>
                  <a:lnTo>
                    <a:pt x="121" y="7"/>
                  </a:lnTo>
                  <a:lnTo>
                    <a:pt x="105" y="6"/>
                  </a:lnTo>
                  <a:lnTo>
                    <a:pt x="89" y="6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9613" y="4461"/>
              <a:ext cx="133" cy="19"/>
            </a:xfrm>
            <a:custGeom>
              <a:avLst/>
              <a:gdLst>
                <a:gd name="T0" fmla="*/ 0 w 133"/>
                <a:gd name="T1" fmla="*/ 19 h 19"/>
                <a:gd name="T2" fmla="*/ 10 w 133"/>
                <a:gd name="T3" fmla="*/ 19 h 19"/>
                <a:gd name="T4" fmla="*/ 21 w 133"/>
                <a:gd name="T5" fmla="*/ 19 h 19"/>
                <a:gd name="T6" fmla="*/ 33 w 133"/>
                <a:gd name="T7" fmla="*/ 19 h 19"/>
                <a:gd name="T8" fmla="*/ 43 w 133"/>
                <a:gd name="T9" fmla="*/ 18 h 19"/>
                <a:gd name="T10" fmla="*/ 55 w 133"/>
                <a:gd name="T11" fmla="*/ 18 h 19"/>
                <a:gd name="T12" fmla="*/ 66 w 133"/>
                <a:gd name="T13" fmla="*/ 18 h 19"/>
                <a:gd name="T14" fmla="*/ 78 w 133"/>
                <a:gd name="T15" fmla="*/ 18 h 19"/>
                <a:gd name="T16" fmla="*/ 88 w 133"/>
                <a:gd name="T17" fmla="*/ 18 h 19"/>
                <a:gd name="T18" fmla="*/ 99 w 133"/>
                <a:gd name="T19" fmla="*/ 16 h 19"/>
                <a:gd name="T20" fmla="*/ 109 w 133"/>
                <a:gd name="T21" fmla="*/ 16 h 19"/>
                <a:gd name="T22" fmla="*/ 121 w 133"/>
                <a:gd name="T23" fmla="*/ 16 h 19"/>
                <a:gd name="T24" fmla="*/ 131 w 133"/>
                <a:gd name="T25" fmla="*/ 15 h 19"/>
                <a:gd name="T26" fmla="*/ 131 w 133"/>
                <a:gd name="T27" fmla="*/ 12 h 19"/>
                <a:gd name="T28" fmla="*/ 133 w 133"/>
                <a:gd name="T29" fmla="*/ 10 h 19"/>
                <a:gd name="T30" fmla="*/ 133 w 133"/>
                <a:gd name="T31" fmla="*/ 7 h 19"/>
                <a:gd name="T32" fmla="*/ 133 w 133"/>
                <a:gd name="T33" fmla="*/ 6 h 19"/>
                <a:gd name="T34" fmla="*/ 118 w 133"/>
                <a:gd name="T35" fmla="*/ 4 h 19"/>
                <a:gd name="T36" fmla="*/ 103 w 133"/>
                <a:gd name="T37" fmla="*/ 4 h 19"/>
                <a:gd name="T38" fmla="*/ 88 w 133"/>
                <a:gd name="T39" fmla="*/ 3 h 19"/>
                <a:gd name="T40" fmla="*/ 72 w 133"/>
                <a:gd name="T41" fmla="*/ 3 h 19"/>
                <a:gd name="T42" fmla="*/ 55 w 133"/>
                <a:gd name="T43" fmla="*/ 1 h 19"/>
                <a:gd name="T44" fmla="*/ 39 w 133"/>
                <a:gd name="T45" fmla="*/ 1 h 19"/>
                <a:gd name="T46" fmla="*/ 21 w 133"/>
                <a:gd name="T47" fmla="*/ 0 h 19"/>
                <a:gd name="T48" fmla="*/ 1 w 133"/>
                <a:gd name="T49" fmla="*/ 0 h 19"/>
                <a:gd name="T50" fmla="*/ 1 w 133"/>
                <a:gd name="T51" fmla="*/ 4 h 19"/>
                <a:gd name="T52" fmla="*/ 1 w 133"/>
                <a:gd name="T53" fmla="*/ 9 h 19"/>
                <a:gd name="T54" fmla="*/ 1 w 133"/>
                <a:gd name="T55" fmla="*/ 15 h 19"/>
                <a:gd name="T56" fmla="*/ 0 w 133"/>
                <a:gd name="T5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9">
                  <a:moveTo>
                    <a:pt x="0" y="19"/>
                  </a:moveTo>
                  <a:lnTo>
                    <a:pt x="10" y="19"/>
                  </a:lnTo>
                  <a:lnTo>
                    <a:pt x="21" y="19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5" y="18"/>
                  </a:lnTo>
                  <a:lnTo>
                    <a:pt x="66" y="18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6"/>
                  </a:lnTo>
                  <a:lnTo>
                    <a:pt x="109" y="16"/>
                  </a:lnTo>
                  <a:lnTo>
                    <a:pt x="121" y="16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6"/>
                  </a:lnTo>
                  <a:lnTo>
                    <a:pt x="118" y="4"/>
                  </a:lnTo>
                  <a:lnTo>
                    <a:pt x="103" y="4"/>
                  </a:lnTo>
                  <a:lnTo>
                    <a:pt x="88" y="3"/>
                  </a:lnTo>
                  <a:lnTo>
                    <a:pt x="72" y="3"/>
                  </a:lnTo>
                  <a:lnTo>
                    <a:pt x="55" y="1"/>
                  </a:lnTo>
                  <a:lnTo>
                    <a:pt x="39" y="1"/>
                  </a:lnTo>
                  <a:lnTo>
                    <a:pt x="2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9614" y="4441"/>
              <a:ext cx="132" cy="9"/>
            </a:xfrm>
            <a:custGeom>
              <a:avLst/>
              <a:gdLst>
                <a:gd name="T0" fmla="*/ 0 w 132"/>
                <a:gd name="T1" fmla="*/ 0 h 9"/>
                <a:gd name="T2" fmla="*/ 0 w 132"/>
                <a:gd name="T3" fmla="*/ 2 h 9"/>
                <a:gd name="T4" fmla="*/ 0 w 132"/>
                <a:gd name="T5" fmla="*/ 2 h 9"/>
                <a:gd name="T6" fmla="*/ 0 w 132"/>
                <a:gd name="T7" fmla="*/ 2 h 9"/>
                <a:gd name="T8" fmla="*/ 0 w 132"/>
                <a:gd name="T9" fmla="*/ 3 h 9"/>
                <a:gd name="T10" fmla="*/ 18 w 132"/>
                <a:gd name="T11" fmla="*/ 3 h 9"/>
                <a:gd name="T12" fmla="*/ 35 w 132"/>
                <a:gd name="T13" fmla="*/ 5 h 9"/>
                <a:gd name="T14" fmla="*/ 51 w 132"/>
                <a:gd name="T15" fmla="*/ 5 h 9"/>
                <a:gd name="T16" fmla="*/ 69 w 132"/>
                <a:gd name="T17" fmla="*/ 6 h 9"/>
                <a:gd name="T18" fmla="*/ 84 w 132"/>
                <a:gd name="T19" fmla="*/ 6 h 9"/>
                <a:gd name="T20" fmla="*/ 101 w 132"/>
                <a:gd name="T21" fmla="*/ 8 h 9"/>
                <a:gd name="T22" fmla="*/ 117 w 132"/>
                <a:gd name="T23" fmla="*/ 8 h 9"/>
                <a:gd name="T24" fmla="*/ 132 w 132"/>
                <a:gd name="T25" fmla="*/ 9 h 9"/>
                <a:gd name="T26" fmla="*/ 117 w 132"/>
                <a:gd name="T27" fmla="*/ 8 h 9"/>
                <a:gd name="T28" fmla="*/ 102 w 132"/>
                <a:gd name="T29" fmla="*/ 6 h 9"/>
                <a:gd name="T30" fmla="*/ 87 w 132"/>
                <a:gd name="T31" fmla="*/ 6 h 9"/>
                <a:gd name="T32" fmla="*/ 71 w 132"/>
                <a:gd name="T33" fmla="*/ 5 h 9"/>
                <a:gd name="T34" fmla="*/ 54 w 132"/>
                <a:gd name="T35" fmla="*/ 3 h 9"/>
                <a:gd name="T36" fmla="*/ 36 w 132"/>
                <a:gd name="T37" fmla="*/ 2 h 9"/>
                <a:gd name="T38" fmla="*/ 18 w 132"/>
                <a:gd name="T39" fmla="*/ 2 h 9"/>
                <a:gd name="T40" fmla="*/ 0 w 132"/>
                <a:gd name="T4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8" y="3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9" y="6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7" y="8"/>
                  </a:lnTo>
                  <a:lnTo>
                    <a:pt x="132" y="9"/>
                  </a:lnTo>
                  <a:lnTo>
                    <a:pt x="117" y="8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1" y="5"/>
                  </a:lnTo>
                  <a:lnTo>
                    <a:pt x="54" y="3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9147" y="4092"/>
              <a:ext cx="606" cy="342"/>
            </a:xfrm>
            <a:custGeom>
              <a:avLst/>
              <a:gdLst>
                <a:gd name="T0" fmla="*/ 467 w 606"/>
                <a:gd name="T1" fmla="*/ 333 h 342"/>
                <a:gd name="T2" fmla="*/ 485 w 606"/>
                <a:gd name="T3" fmla="*/ 334 h 342"/>
                <a:gd name="T4" fmla="*/ 503 w 606"/>
                <a:gd name="T5" fmla="*/ 334 h 342"/>
                <a:gd name="T6" fmla="*/ 521 w 606"/>
                <a:gd name="T7" fmla="*/ 336 h 342"/>
                <a:gd name="T8" fmla="*/ 539 w 606"/>
                <a:gd name="T9" fmla="*/ 337 h 342"/>
                <a:gd name="T10" fmla="*/ 556 w 606"/>
                <a:gd name="T11" fmla="*/ 339 h 342"/>
                <a:gd name="T12" fmla="*/ 572 w 606"/>
                <a:gd name="T13" fmla="*/ 339 h 342"/>
                <a:gd name="T14" fmla="*/ 588 w 606"/>
                <a:gd name="T15" fmla="*/ 340 h 342"/>
                <a:gd name="T16" fmla="*/ 605 w 606"/>
                <a:gd name="T17" fmla="*/ 342 h 342"/>
                <a:gd name="T18" fmla="*/ 606 w 606"/>
                <a:gd name="T19" fmla="*/ 336 h 342"/>
                <a:gd name="T20" fmla="*/ 606 w 606"/>
                <a:gd name="T21" fmla="*/ 328 h 342"/>
                <a:gd name="T22" fmla="*/ 606 w 606"/>
                <a:gd name="T23" fmla="*/ 323 h 342"/>
                <a:gd name="T24" fmla="*/ 606 w 606"/>
                <a:gd name="T25" fmla="*/ 317 h 342"/>
                <a:gd name="T26" fmla="*/ 605 w 606"/>
                <a:gd name="T27" fmla="*/ 284 h 342"/>
                <a:gd name="T28" fmla="*/ 599 w 606"/>
                <a:gd name="T29" fmla="*/ 252 h 342"/>
                <a:gd name="T30" fmla="*/ 588 w 606"/>
                <a:gd name="T31" fmla="*/ 222 h 342"/>
                <a:gd name="T32" fmla="*/ 575 w 606"/>
                <a:gd name="T33" fmla="*/ 194 h 342"/>
                <a:gd name="T34" fmla="*/ 557 w 606"/>
                <a:gd name="T35" fmla="*/ 166 h 342"/>
                <a:gd name="T36" fmla="*/ 538 w 606"/>
                <a:gd name="T37" fmla="*/ 140 h 342"/>
                <a:gd name="T38" fmla="*/ 514 w 606"/>
                <a:gd name="T39" fmla="*/ 115 h 342"/>
                <a:gd name="T40" fmla="*/ 488 w 606"/>
                <a:gd name="T41" fmla="*/ 92 h 342"/>
                <a:gd name="T42" fmla="*/ 458 w 606"/>
                <a:gd name="T43" fmla="*/ 72 h 342"/>
                <a:gd name="T44" fmla="*/ 427 w 606"/>
                <a:gd name="T45" fmla="*/ 54 h 342"/>
                <a:gd name="T46" fmla="*/ 394 w 606"/>
                <a:gd name="T47" fmla="*/ 39 h 342"/>
                <a:gd name="T48" fmla="*/ 358 w 606"/>
                <a:gd name="T49" fmla="*/ 25 h 342"/>
                <a:gd name="T50" fmla="*/ 321 w 606"/>
                <a:gd name="T51" fmla="*/ 15 h 342"/>
                <a:gd name="T52" fmla="*/ 282 w 606"/>
                <a:gd name="T53" fmla="*/ 6 h 342"/>
                <a:gd name="T54" fmla="*/ 242 w 606"/>
                <a:gd name="T55" fmla="*/ 1 h 342"/>
                <a:gd name="T56" fmla="*/ 200 w 606"/>
                <a:gd name="T57" fmla="*/ 0 h 342"/>
                <a:gd name="T58" fmla="*/ 173 w 606"/>
                <a:gd name="T59" fmla="*/ 0 h 342"/>
                <a:gd name="T60" fmla="*/ 146 w 606"/>
                <a:gd name="T61" fmla="*/ 3 h 342"/>
                <a:gd name="T62" fmla="*/ 121 w 606"/>
                <a:gd name="T63" fmla="*/ 6 h 342"/>
                <a:gd name="T64" fmla="*/ 95 w 606"/>
                <a:gd name="T65" fmla="*/ 10 h 342"/>
                <a:gd name="T66" fmla="*/ 70 w 606"/>
                <a:gd name="T67" fmla="*/ 16 h 342"/>
                <a:gd name="T68" fmla="*/ 46 w 606"/>
                <a:gd name="T69" fmla="*/ 24 h 342"/>
                <a:gd name="T70" fmla="*/ 22 w 606"/>
                <a:gd name="T71" fmla="*/ 33 h 342"/>
                <a:gd name="T72" fmla="*/ 0 w 606"/>
                <a:gd name="T73" fmla="*/ 42 h 342"/>
                <a:gd name="T74" fmla="*/ 7 w 606"/>
                <a:gd name="T75" fmla="*/ 40 h 342"/>
                <a:gd name="T76" fmla="*/ 16 w 606"/>
                <a:gd name="T77" fmla="*/ 40 h 342"/>
                <a:gd name="T78" fmla="*/ 24 w 606"/>
                <a:gd name="T79" fmla="*/ 39 h 342"/>
                <a:gd name="T80" fmla="*/ 31 w 606"/>
                <a:gd name="T81" fmla="*/ 39 h 342"/>
                <a:gd name="T82" fmla="*/ 39 w 606"/>
                <a:gd name="T83" fmla="*/ 37 h 342"/>
                <a:gd name="T84" fmla="*/ 48 w 606"/>
                <a:gd name="T85" fmla="*/ 37 h 342"/>
                <a:gd name="T86" fmla="*/ 55 w 606"/>
                <a:gd name="T87" fmla="*/ 37 h 342"/>
                <a:gd name="T88" fmla="*/ 64 w 606"/>
                <a:gd name="T89" fmla="*/ 37 h 342"/>
                <a:gd name="T90" fmla="*/ 103 w 606"/>
                <a:gd name="T91" fmla="*/ 39 h 342"/>
                <a:gd name="T92" fmla="*/ 142 w 606"/>
                <a:gd name="T93" fmla="*/ 43 h 342"/>
                <a:gd name="T94" fmla="*/ 179 w 606"/>
                <a:gd name="T95" fmla="*/ 51 h 342"/>
                <a:gd name="T96" fmla="*/ 215 w 606"/>
                <a:gd name="T97" fmla="*/ 60 h 342"/>
                <a:gd name="T98" fmla="*/ 249 w 606"/>
                <a:gd name="T99" fmla="*/ 73 h 342"/>
                <a:gd name="T100" fmla="*/ 282 w 606"/>
                <a:gd name="T101" fmla="*/ 88 h 342"/>
                <a:gd name="T102" fmla="*/ 312 w 606"/>
                <a:gd name="T103" fmla="*/ 104 h 342"/>
                <a:gd name="T104" fmla="*/ 340 w 606"/>
                <a:gd name="T105" fmla="*/ 124 h 342"/>
                <a:gd name="T106" fmla="*/ 366 w 606"/>
                <a:gd name="T107" fmla="*/ 145 h 342"/>
                <a:gd name="T108" fmla="*/ 390 w 606"/>
                <a:gd name="T109" fmla="*/ 167 h 342"/>
                <a:gd name="T110" fmla="*/ 411 w 606"/>
                <a:gd name="T111" fmla="*/ 191 h 342"/>
                <a:gd name="T112" fmla="*/ 429 w 606"/>
                <a:gd name="T113" fmla="*/ 218 h 342"/>
                <a:gd name="T114" fmla="*/ 444 w 606"/>
                <a:gd name="T115" fmla="*/ 245 h 342"/>
                <a:gd name="T116" fmla="*/ 454 w 606"/>
                <a:gd name="T117" fmla="*/ 273 h 342"/>
                <a:gd name="T118" fmla="*/ 463 w 606"/>
                <a:gd name="T119" fmla="*/ 303 h 342"/>
                <a:gd name="T120" fmla="*/ 467 w 606"/>
                <a:gd name="T121" fmla="*/ 3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6" h="342">
                  <a:moveTo>
                    <a:pt x="467" y="333"/>
                  </a:moveTo>
                  <a:lnTo>
                    <a:pt x="485" y="334"/>
                  </a:lnTo>
                  <a:lnTo>
                    <a:pt x="503" y="334"/>
                  </a:lnTo>
                  <a:lnTo>
                    <a:pt x="521" y="336"/>
                  </a:lnTo>
                  <a:lnTo>
                    <a:pt x="539" y="337"/>
                  </a:lnTo>
                  <a:lnTo>
                    <a:pt x="556" y="339"/>
                  </a:lnTo>
                  <a:lnTo>
                    <a:pt x="572" y="339"/>
                  </a:lnTo>
                  <a:lnTo>
                    <a:pt x="588" y="340"/>
                  </a:lnTo>
                  <a:lnTo>
                    <a:pt x="605" y="342"/>
                  </a:lnTo>
                  <a:lnTo>
                    <a:pt x="606" y="336"/>
                  </a:lnTo>
                  <a:lnTo>
                    <a:pt x="606" y="328"/>
                  </a:lnTo>
                  <a:lnTo>
                    <a:pt x="606" y="323"/>
                  </a:lnTo>
                  <a:lnTo>
                    <a:pt x="606" y="317"/>
                  </a:lnTo>
                  <a:lnTo>
                    <a:pt x="605" y="284"/>
                  </a:lnTo>
                  <a:lnTo>
                    <a:pt x="599" y="252"/>
                  </a:lnTo>
                  <a:lnTo>
                    <a:pt x="588" y="222"/>
                  </a:lnTo>
                  <a:lnTo>
                    <a:pt x="575" y="194"/>
                  </a:lnTo>
                  <a:lnTo>
                    <a:pt x="557" y="166"/>
                  </a:lnTo>
                  <a:lnTo>
                    <a:pt x="538" y="140"/>
                  </a:lnTo>
                  <a:lnTo>
                    <a:pt x="514" y="115"/>
                  </a:lnTo>
                  <a:lnTo>
                    <a:pt x="488" y="92"/>
                  </a:lnTo>
                  <a:lnTo>
                    <a:pt x="458" y="72"/>
                  </a:lnTo>
                  <a:lnTo>
                    <a:pt x="427" y="54"/>
                  </a:lnTo>
                  <a:lnTo>
                    <a:pt x="394" y="39"/>
                  </a:lnTo>
                  <a:lnTo>
                    <a:pt x="358" y="25"/>
                  </a:lnTo>
                  <a:lnTo>
                    <a:pt x="321" y="15"/>
                  </a:lnTo>
                  <a:lnTo>
                    <a:pt x="282" y="6"/>
                  </a:lnTo>
                  <a:lnTo>
                    <a:pt x="242" y="1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6" y="3"/>
                  </a:lnTo>
                  <a:lnTo>
                    <a:pt x="121" y="6"/>
                  </a:lnTo>
                  <a:lnTo>
                    <a:pt x="95" y="10"/>
                  </a:lnTo>
                  <a:lnTo>
                    <a:pt x="70" y="16"/>
                  </a:lnTo>
                  <a:lnTo>
                    <a:pt x="46" y="24"/>
                  </a:lnTo>
                  <a:lnTo>
                    <a:pt x="22" y="33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16" y="40"/>
                  </a:lnTo>
                  <a:lnTo>
                    <a:pt x="24" y="39"/>
                  </a:lnTo>
                  <a:lnTo>
                    <a:pt x="31" y="39"/>
                  </a:lnTo>
                  <a:lnTo>
                    <a:pt x="39" y="37"/>
                  </a:lnTo>
                  <a:lnTo>
                    <a:pt x="48" y="37"/>
                  </a:lnTo>
                  <a:lnTo>
                    <a:pt x="55" y="37"/>
                  </a:lnTo>
                  <a:lnTo>
                    <a:pt x="64" y="37"/>
                  </a:lnTo>
                  <a:lnTo>
                    <a:pt x="103" y="39"/>
                  </a:lnTo>
                  <a:lnTo>
                    <a:pt x="142" y="43"/>
                  </a:lnTo>
                  <a:lnTo>
                    <a:pt x="179" y="51"/>
                  </a:lnTo>
                  <a:lnTo>
                    <a:pt x="215" y="60"/>
                  </a:lnTo>
                  <a:lnTo>
                    <a:pt x="249" y="73"/>
                  </a:lnTo>
                  <a:lnTo>
                    <a:pt x="282" y="88"/>
                  </a:lnTo>
                  <a:lnTo>
                    <a:pt x="312" y="104"/>
                  </a:lnTo>
                  <a:lnTo>
                    <a:pt x="340" y="124"/>
                  </a:lnTo>
                  <a:lnTo>
                    <a:pt x="366" y="145"/>
                  </a:lnTo>
                  <a:lnTo>
                    <a:pt x="390" y="167"/>
                  </a:lnTo>
                  <a:lnTo>
                    <a:pt x="411" y="191"/>
                  </a:lnTo>
                  <a:lnTo>
                    <a:pt x="429" y="218"/>
                  </a:lnTo>
                  <a:lnTo>
                    <a:pt x="444" y="245"/>
                  </a:lnTo>
                  <a:lnTo>
                    <a:pt x="454" y="273"/>
                  </a:lnTo>
                  <a:lnTo>
                    <a:pt x="463" y="303"/>
                  </a:lnTo>
                  <a:lnTo>
                    <a:pt x="467" y="333"/>
                  </a:lnTo>
                  <a:close/>
                </a:path>
              </a:pathLst>
            </a:custGeom>
            <a:solidFill>
              <a:srgbClr val="7CC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 smtClean="0">
                <a:ln>
                  <a:noFill/>
                </a:ln>
                <a:solidFill>
                  <a:srgbClr val="795DA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rate_limit</a:t>
            </a:r>
            <a:r>
              <a:rPr kumimoji="0" lang="he-IL" altLang="he-IL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b="1" dirty="0" err="1" smtClean="0"/>
              <a:t>המימשק</a:t>
            </a:r>
            <a:r>
              <a:rPr lang="he-IL" sz="6600" b="1" dirty="0" smtClean="0"/>
              <a:t> </a:t>
            </a:r>
            <a:r>
              <a:rPr lang="he-IL" sz="6600" b="1" dirty="0" smtClean="0"/>
              <a:t>של ויקיפדיה</a:t>
            </a:r>
            <a:endParaRPr lang="he-IL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45" y="3098802"/>
            <a:ext cx="9969048" cy="57022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מקורות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API Coding </a:t>
            </a:r>
          </a:p>
          <a:p>
            <a:pPr marL="0" indent="0" algn="l" rtl="0">
              <a:buNone/>
            </a:pPr>
            <a:r>
              <a:rPr lang="en-US" dirty="0" smtClean="0"/>
              <a:t>Hadley on coding </a:t>
            </a:r>
            <a:r>
              <a:rPr lang="en-US" dirty="0" err="1" smtClean="0"/>
              <a:t>api</a:t>
            </a:r>
            <a:r>
              <a:rPr lang="en-US" dirty="0" smtClean="0"/>
              <a:t> packages: </a:t>
            </a:r>
            <a:r>
              <a:rPr lang="en-US" dirty="0" smtClean="0">
                <a:hlinkClick r:id="rId2"/>
              </a:rPr>
              <a:t>github.com/</a:t>
            </a:r>
            <a:r>
              <a:rPr lang="en-US" dirty="0" err="1" smtClean="0">
                <a:hlinkClick r:id="rId2"/>
              </a:rPr>
              <a:t>hadley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httr</a:t>
            </a:r>
            <a:r>
              <a:rPr lang="en-US" dirty="0" smtClean="0">
                <a:hlinkClick r:id="rId2"/>
              </a:rPr>
              <a:t>/blob/master/vignettes/</a:t>
            </a:r>
            <a:r>
              <a:rPr lang="en-US" dirty="0" err="1" smtClean="0">
                <a:hlinkClick r:id="rId2"/>
              </a:rPr>
              <a:t>api-packages.Rmd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Code </a:t>
            </a:r>
            <a:r>
              <a:rPr lang="en-US" dirty="0"/>
              <a:t>academy tutorials: </a:t>
            </a:r>
            <a:r>
              <a:rPr lang="en-US" dirty="0" smtClean="0">
                <a:hlinkClick r:id="rId3"/>
              </a:rPr>
              <a:t>www.codecademy.com/learn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endParaRPr lang="en-US" b="1" dirty="0" smtClean="0"/>
          </a:p>
          <a:p>
            <a:pPr marL="0" indent="0" algn="l" rtl="0">
              <a:buNone/>
            </a:pPr>
            <a:r>
              <a:rPr lang="en-US" b="1" dirty="0" smtClean="0"/>
              <a:t>Wikipedia </a:t>
            </a:r>
          </a:p>
          <a:p>
            <a:pPr marL="0" indent="0" algn="l" rtl="0">
              <a:buNone/>
            </a:pPr>
            <a:r>
              <a:rPr lang="en-US" dirty="0" smtClean="0"/>
              <a:t>Wikipedia </a:t>
            </a:r>
            <a:r>
              <a:rPr lang="en-US" dirty="0" err="1" smtClean="0"/>
              <a:t>api</a:t>
            </a:r>
            <a:r>
              <a:rPr lang="en-US" dirty="0"/>
              <a:t> </a:t>
            </a:r>
            <a:r>
              <a:rPr lang="en-US" dirty="0" smtClean="0"/>
              <a:t>documentation:  </a:t>
            </a:r>
            <a:r>
              <a:rPr lang="en-US" dirty="0" smtClean="0">
                <a:hlinkClick r:id="rId4"/>
              </a:rPr>
              <a:t>www.</a:t>
            </a:r>
            <a:r>
              <a:rPr lang="en-US" b="1" dirty="0" smtClean="0">
                <a:hlinkClick r:id="rId4"/>
              </a:rPr>
              <a:t>mediawiki</a:t>
            </a:r>
            <a:r>
              <a:rPr lang="en-US" dirty="0" smtClean="0">
                <a:hlinkClick r:id="rId4"/>
              </a:rPr>
              <a:t>.org/wiki/</a:t>
            </a:r>
            <a:r>
              <a:rPr lang="en-US" b="1" dirty="0" smtClean="0">
                <a:hlinkClick r:id="rId4"/>
              </a:rPr>
              <a:t>API</a:t>
            </a:r>
            <a:r>
              <a:rPr lang="en-US" dirty="0" smtClean="0">
                <a:hlinkClick r:id="rId4"/>
              </a:rPr>
              <a:t>:Main_page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Tutorial for the </a:t>
            </a:r>
            <a:r>
              <a:rPr lang="en-US" dirty="0" err="1" smtClean="0"/>
              <a:t>api</a:t>
            </a:r>
            <a:r>
              <a:rPr lang="en-US" dirty="0"/>
              <a:t>: </a:t>
            </a:r>
            <a:r>
              <a:rPr lang="en-US" dirty="0" smtClean="0">
                <a:hlinkClick r:id="rId5"/>
              </a:rPr>
              <a:t>www.mediawiki.org/wiki/API:Tutorial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Wikipedia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enrty</a:t>
            </a:r>
            <a:r>
              <a:rPr lang="en-US" dirty="0" smtClean="0"/>
              <a:t> point: </a:t>
            </a:r>
            <a:r>
              <a:rPr lang="en-US" dirty="0"/>
              <a:t> </a:t>
            </a:r>
            <a:r>
              <a:rPr lang="en-US" dirty="0" smtClean="0">
                <a:hlinkClick r:id="rId6"/>
              </a:rPr>
              <a:t>http://en.wikipedia.org/w/api.php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err="1" smtClean="0"/>
              <a:t>Api</a:t>
            </a:r>
            <a:r>
              <a:rPr lang="en-US" dirty="0" smtClean="0"/>
              <a:t> Sandbox: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en.wikipedia.org/wiki/en:Special:ApiSandbox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/>
              <a:t>שלושת </a:t>
            </a:r>
            <a:r>
              <a:rPr lang="he-IL" b="1" dirty="0" smtClean="0"/>
              <a:t>הפונקציות עיקריות</a:t>
            </a:r>
            <a:endParaRPr lang="he-IL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3480" y="3271292"/>
            <a:ext cx="8208912" cy="5832647"/>
          </a:xfrm>
        </p:spPr>
        <p:txBody>
          <a:bodyPr>
            <a:noAutofit/>
          </a:bodyPr>
          <a:lstStyle/>
          <a:p>
            <a:pPr marL="79375" indent="0" algn="ctr" rtl="0">
              <a:buNone/>
            </a:pPr>
            <a:endParaRPr lang="en-US" sz="9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9375" indent="0" algn="l" rtl="0">
              <a:buNone/>
            </a:pPr>
            <a:r>
              <a:rPr lang="en-US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getURL</a:t>
            </a:r>
            <a:r>
              <a:rPr lang="en-US" sz="9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9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9375" indent="0" algn="l" rtl="0">
              <a:buNone/>
            </a:pPr>
            <a:r>
              <a:rPr lang="en-US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getForm</a:t>
            </a:r>
            <a:r>
              <a:rPr lang="en-US" sz="9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79375" indent="0" algn="l" rtl="0">
              <a:buNone/>
            </a:pPr>
            <a:r>
              <a:rPr lang="en-US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postForm</a:t>
            </a:r>
            <a:r>
              <a:rPr lang="en-US" sz="9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endParaRPr lang="he-IL" sz="9600" dirty="0">
              <a:latin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6FE12-E64A-430C-B079-98F51E88B2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747" y="357185"/>
            <a:ext cx="4119437" cy="32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/>
              <a:t>עבודה עם </a:t>
            </a:r>
            <a:r>
              <a:rPr lang="en-US" b="1" dirty="0" smtClean="0"/>
              <a:t> </a:t>
            </a:r>
            <a:r>
              <a:rPr lang="en-US" b="1" dirty="0" err="1" smtClean="0"/>
              <a:t>rC</a:t>
            </a:r>
            <a:r>
              <a:rPr lang="en-US" b="1" cap="none" dirty="0" err="1" smtClean="0"/>
              <a:t>url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Setting </a:t>
            </a:r>
            <a:r>
              <a:rPr lang="en-US" dirty="0" smtClean="0"/>
              <a:t>up</a:t>
            </a:r>
            <a:endParaRPr lang="he-IL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6FE12-E64A-430C-B079-98F51E88B29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824" y="206959"/>
            <a:ext cx="3599284" cy="3599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5133" t="16532" r="25096" b="22438"/>
          <a:stretch/>
        </p:blipFill>
        <p:spPr>
          <a:xfrm>
            <a:off x="3044924" y="3222055"/>
            <a:ext cx="11715700" cy="67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/>
              <a:t>עבודה עם </a:t>
            </a:r>
            <a:r>
              <a:rPr lang="en-US" b="1" dirty="0" smtClean="0"/>
              <a:t> </a:t>
            </a:r>
            <a:r>
              <a:rPr lang="en-US" b="1" dirty="0" err="1" smtClean="0"/>
              <a:t>rC</a:t>
            </a:r>
            <a:r>
              <a:rPr lang="en-US" b="1" cap="none" dirty="0" err="1" smtClean="0"/>
              <a:t>url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Setting </a:t>
            </a:r>
            <a:r>
              <a:rPr lang="en-US" dirty="0" smtClean="0"/>
              <a:t>up</a:t>
            </a:r>
            <a:endParaRPr lang="he-IL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28702" y="3487316"/>
            <a:ext cx="15197138" cy="5760640"/>
          </a:xfrm>
        </p:spPr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install.packages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RCurl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9375" indent="0" algn="l" rtl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RCurl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")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9375" indent="0" algn="l" rtl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curl=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getCurlHandle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											#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create a handle</a:t>
            </a:r>
          </a:p>
          <a:p>
            <a:pPr marL="79375" indent="0" algn="l" rtl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&lt;-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://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en.wikipedia.org/w/api.php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		#base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9375" indent="0" algn="l" rtl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opts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curlOptions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	header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TRUE,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		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userpwd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bob:duncantl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")			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#set curl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options</a:t>
            </a:r>
          </a:p>
          <a:p>
            <a:pPr marL="79375" indent="0" algn="l" rtl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raw&lt;-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getURL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verbose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TRUE, .opts=opts, handle=curl)</a:t>
            </a:r>
          </a:p>
          <a:p>
            <a:pPr marL="79375" indent="0" algn="l" rtl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result&lt;-</a:t>
            </a:r>
            <a:r>
              <a:rPr lang="en-US" noProof="1" smtClean="0">
                <a:latin typeface="Consolas" panose="020B0609020204030204" pitchFamily="49" charset="0"/>
                <a:cs typeface="Consolas" panose="020B0609020204030204" pitchFamily="49" charset="0"/>
              </a:rPr>
              <a:t>xmlTreeParse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(raw)									#parse data</a:t>
            </a:r>
          </a:p>
          <a:p>
            <a:pPr marL="79375" indent="0" algn="l" rtl="0">
              <a:buNone/>
            </a:pPr>
            <a:endParaRPr lang="he-IL" dirty="0" smtClean="0">
              <a:latin typeface="Consolas" panose="020B0609020204030204" pitchFamily="49" charset="0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6FE12-E64A-430C-B079-98F51E88B2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824" y="206959"/>
            <a:ext cx="3599284" cy="3599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5133" t="16532" r="15912" b="22438"/>
          <a:stretch/>
        </p:blipFill>
        <p:spPr>
          <a:xfrm>
            <a:off x="1021194" y="2933985"/>
            <a:ext cx="14531517" cy="72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עמודים רגילים</a:t>
            </a:r>
            <a:r>
              <a:rPr lang="en-US" cap="none" dirty="0" smtClean="0">
                <a:latin typeface="+mn-lt"/>
                <a:cs typeface="+mn-cs"/>
              </a:rPr>
              <a:t/>
            </a:r>
            <a:br>
              <a:rPr lang="en-US" cap="none" dirty="0" smtClean="0">
                <a:latin typeface="+mn-lt"/>
                <a:cs typeface="+mn-cs"/>
              </a:rPr>
            </a:br>
            <a:r>
              <a:rPr lang="en-US" cap="none" dirty="0" err="1" smtClean="0">
                <a:latin typeface="+mn-lt"/>
                <a:cs typeface="+mn-cs"/>
              </a:rPr>
              <a:t>get</a:t>
            </a:r>
            <a:r>
              <a:rPr lang="en-US" dirty="0" err="1" smtClean="0">
                <a:latin typeface="+mn-lt"/>
                <a:cs typeface="+mn-cs"/>
              </a:rPr>
              <a:t>url</a:t>
            </a:r>
            <a:r>
              <a:rPr lang="en-US" dirty="0" smtClean="0">
                <a:latin typeface="+mn-lt"/>
                <a:cs typeface="+mn-cs"/>
              </a:rPr>
              <a:t>()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Advantages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Allows access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https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url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Lets us specify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userAgent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referrer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url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verbose mode for debugging</a:t>
            </a:r>
          </a:p>
          <a:p>
            <a:pPr marL="79375" indent="0" algn="l" rtl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headers + cookies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Most are needed to edit a 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raw&lt;-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getURI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	.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opts=opts, 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	handle=curl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algn="l" rtl="0"/>
            <a:endParaRPr lang="he-IL" dirty="0">
              <a:latin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747" y="357185"/>
            <a:ext cx="4119437" cy="3298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580" t="34250" r="53381" b="40156"/>
          <a:stretch/>
        </p:blipFill>
        <p:spPr>
          <a:xfrm>
            <a:off x="7009117" y="4305302"/>
            <a:ext cx="10945216" cy="49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 smtClean="0">
                <a:latin typeface="+mn-lt"/>
                <a:cs typeface="+mn-cs"/>
              </a:rPr>
              <a:t>טפסים</a:t>
            </a:r>
            <a:r>
              <a:rPr lang="en-US" b="1" cap="none" dirty="0" smtClean="0">
                <a:latin typeface="+mn-lt"/>
                <a:cs typeface="+mn-cs"/>
              </a:rPr>
              <a:t/>
            </a:r>
            <a:br>
              <a:rPr lang="en-US" b="1" cap="none" dirty="0" smtClean="0">
                <a:latin typeface="+mn-lt"/>
                <a:cs typeface="+mn-cs"/>
              </a:rPr>
            </a:br>
            <a:r>
              <a:rPr lang="en-US" b="1" cap="none" dirty="0" err="1" smtClean="0">
                <a:latin typeface="+mn-lt"/>
                <a:cs typeface="+mn-cs"/>
              </a:rPr>
              <a:t>getForm</a:t>
            </a:r>
            <a:r>
              <a:rPr lang="en-US" b="1" dirty="0" smtClean="0">
                <a:latin typeface="+mn-lt"/>
                <a:cs typeface="+mn-cs"/>
              </a:rPr>
              <a:t>() &amp; </a:t>
            </a:r>
            <a:r>
              <a:rPr lang="en-US" b="1" cap="none" dirty="0" err="1"/>
              <a:t>post</a:t>
            </a:r>
            <a:r>
              <a:rPr lang="en-US" b="1" dirty="0" err="1"/>
              <a:t>F</a:t>
            </a:r>
            <a:r>
              <a:rPr lang="en-US" b="1" cap="none" dirty="0" err="1"/>
              <a:t>orm</a:t>
            </a:r>
            <a:r>
              <a:rPr lang="en-US" b="1" dirty="0"/>
              <a:t>()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dirty="0" err="1" smtClean="0"/>
              <a:t>getForm</a:t>
            </a:r>
            <a:r>
              <a:rPr lang="en-US" dirty="0" smtClean="0"/>
              <a:t>()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28702" y="4305302"/>
            <a:ext cx="5874839" cy="5662733"/>
          </a:xfrm>
        </p:spPr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most basic curl use is:</a:t>
            </a:r>
          </a:p>
          <a:p>
            <a:pPr marL="79375" indent="0" algn="l" rtl="0">
              <a:buNone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getForm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+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uri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+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list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fields-value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pairs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get request have length limits 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255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bytes - Http1.1 speck</a:t>
            </a:r>
          </a:p>
          <a:p>
            <a:pPr marL="79375" indent="0" algn="l" rtl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2-4k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Browser’s limit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err="1" smtClean="0"/>
              <a:t>uri</a:t>
            </a:r>
            <a:r>
              <a:rPr lang="en-US" dirty="0" smtClean="0"/>
              <a:t>=</a:t>
            </a:r>
            <a:r>
              <a:rPr lang="en-US" dirty="0"/>
              <a:t>"http://www.google.com/search"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err="1" smtClean="0"/>
              <a:t>getForm</a:t>
            </a:r>
            <a:r>
              <a:rPr lang="en-US" dirty="0" smtClean="0"/>
              <a:t>(</a:t>
            </a:r>
            <a:r>
              <a:rPr lang="en-US" dirty="0" err="1" smtClean="0"/>
              <a:t>uri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                hl</a:t>
            </a:r>
            <a:r>
              <a:rPr lang="en-US" dirty="0"/>
              <a:t>="</a:t>
            </a:r>
            <a:r>
              <a:rPr lang="en-US" dirty="0" err="1"/>
              <a:t>en</a:t>
            </a:r>
            <a:r>
              <a:rPr lang="en-US" dirty="0"/>
              <a:t>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lr</a:t>
            </a:r>
            <a:r>
              <a:rPr lang="en-US" dirty="0"/>
              <a:t>="",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ie</a:t>
            </a:r>
            <a:r>
              <a:rPr lang="en-US" dirty="0"/>
              <a:t>="ISO-8859-1",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/>
              <a:t>q="</a:t>
            </a:r>
            <a:r>
              <a:rPr lang="en-US" dirty="0" err="1"/>
              <a:t>RCurl</a:t>
            </a:r>
            <a:r>
              <a:rPr lang="en-US" dirty="0"/>
              <a:t>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btnG</a:t>
            </a:r>
            <a:r>
              <a:rPr lang="en-US" dirty="0"/>
              <a:t>="Search")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747" y="357185"/>
            <a:ext cx="4119437" cy="3298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401" t="16532" r="16421" b="19505"/>
          <a:stretch/>
        </p:blipFill>
        <p:spPr>
          <a:xfrm>
            <a:off x="7055768" y="4248942"/>
            <a:ext cx="11001758" cy="57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he-IL" cap="none" dirty="0">
                <a:cs typeface="+mn-cs"/>
              </a:rPr>
              <a:t>טפסים</a:t>
            </a:r>
            <a:r>
              <a:rPr lang="en-US" b="1" cap="none" dirty="0" smtClean="0">
                <a:latin typeface="+mn-lt"/>
                <a:cs typeface="+mn-cs"/>
              </a:rPr>
              <a:t/>
            </a:r>
            <a:br>
              <a:rPr lang="en-US" b="1" cap="none" dirty="0" smtClean="0">
                <a:latin typeface="+mn-lt"/>
                <a:cs typeface="+mn-cs"/>
              </a:rPr>
            </a:br>
            <a:r>
              <a:rPr lang="en-US" b="1" cap="none" dirty="0" err="1" smtClean="0">
                <a:latin typeface="+mn-lt"/>
                <a:cs typeface="+mn-cs"/>
              </a:rPr>
              <a:t>getForm</a:t>
            </a:r>
            <a:r>
              <a:rPr lang="en-US" b="1" dirty="0" smtClean="0">
                <a:latin typeface="+mn-lt"/>
                <a:cs typeface="+mn-cs"/>
              </a:rPr>
              <a:t>() &amp; </a:t>
            </a:r>
            <a:r>
              <a:rPr lang="en-US" b="1" cap="none" dirty="0" err="1"/>
              <a:t>post</a:t>
            </a:r>
            <a:r>
              <a:rPr lang="en-US" b="1" dirty="0" err="1"/>
              <a:t>F</a:t>
            </a:r>
            <a:r>
              <a:rPr lang="en-US" b="1" cap="none" dirty="0" err="1"/>
              <a:t>orm</a:t>
            </a:r>
            <a:r>
              <a:rPr lang="en-US" b="1" dirty="0"/>
              <a:t>()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Using </a:t>
            </a:r>
            <a:r>
              <a:rPr lang="en-US" dirty="0" err="1" smtClean="0"/>
              <a:t>postForm</a:t>
            </a:r>
            <a:r>
              <a:rPr lang="en-US" dirty="0"/>
              <a:t>()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79375" indent="0" algn="l" rtl="0">
              <a:buNone/>
            </a:pPr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postForm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allows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us to post up to 2 GB</a:t>
            </a:r>
          </a:p>
          <a:p>
            <a:pPr marL="79375" indent="0" algn="l" rtl="0">
              <a:buNone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we need to send  long requests use post.</a:t>
            </a:r>
          </a:p>
          <a:p>
            <a:pPr marL="79375" indent="0" algn="l" rtl="0">
              <a:buNone/>
            </a:pP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9375" indent="0" algn="l" rtl="0">
              <a:buNone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Many services </a:t>
            </a:r>
            <a:r>
              <a:rPr lang="en-US" b="1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require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 rather than get.</a:t>
            </a:r>
          </a:p>
          <a:p>
            <a:pPr marL="79375" indent="0" algn="l" rtl="0">
              <a:buNone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this example –post is not allowed!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A code example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err="1" smtClean="0"/>
              <a:t>uri</a:t>
            </a:r>
            <a:r>
              <a:rPr lang="en-US" dirty="0" smtClean="0"/>
              <a:t>="http</a:t>
            </a:r>
            <a:r>
              <a:rPr lang="en-US" dirty="0"/>
              <a:t>://</a:t>
            </a:r>
            <a:r>
              <a:rPr lang="en-US" dirty="0" smtClean="0"/>
              <a:t>www.google.com/search"</a:t>
            </a:r>
            <a:br>
              <a:rPr lang="en-US" dirty="0" smtClean="0"/>
            </a:br>
            <a:endParaRPr lang="en-US" dirty="0" smtClean="0"/>
          </a:p>
          <a:p>
            <a:pPr marL="0" indent="0" algn="l" rtl="0">
              <a:buNone/>
            </a:pPr>
            <a:r>
              <a:rPr lang="en-US" dirty="0" err="1" smtClean="0"/>
              <a:t>postForm</a:t>
            </a:r>
            <a:r>
              <a:rPr lang="en-US" dirty="0" smtClean="0"/>
              <a:t>(</a:t>
            </a:r>
            <a:r>
              <a:rPr lang="en-US" dirty="0" err="1" smtClean="0"/>
              <a:t>uri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                 hl</a:t>
            </a:r>
            <a:r>
              <a:rPr lang="en-US" dirty="0"/>
              <a:t>="</a:t>
            </a:r>
            <a:r>
              <a:rPr lang="en-US" dirty="0" err="1"/>
              <a:t>en</a:t>
            </a:r>
            <a:r>
              <a:rPr lang="en-US" dirty="0"/>
              <a:t>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lr</a:t>
            </a:r>
            <a:r>
              <a:rPr lang="en-US" dirty="0"/>
              <a:t>="",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ie</a:t>
            </a:r>
            <a:r>
              <a:rPr lang="en-US" dirty="0"/>
              <a:t>="ISO-8859-1",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/>
              <a:t>q="</a:t>
            </a:r>
            <a:r>
              <a:rPr lang="en-US" dirty="0" err="1"/>
              <a:t>RCurl</a:t>
            </a:r>
            <a:r>
              <a:rPr lang="en-US" dirty="0"/>
              <a:t>",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btnG</a:t>
            </a:r>
            <a:r>
              <a:rPr lang="en-US" dirty="0"/>
              <a:t>="Search")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4ED6FE12-E64A-430C-B079-98F51E88B297}" type="slidenum">
              <a:rPr lang="en-US" smtClean="0"/>
              <a:pPr algn="l">
                <a:defRPr/>
              </a:pPr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747" y="357185"/>
            <a:ext cx="4119437" cy="3298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390" t="15976" r="48497" b="56454"/>
          <a:stretch/>
        </p:blipFill>
        <p:spPr>
          <a:xfrm>
            <a:off x="8711952" y="4351412"/>
            <a:ext cx="8653633" cy="36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7AE6F9-A4DA-4CE8-82A9-CA65B3BD34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Pages>0</Pages>
  <Words>1303</Words>
  <Characters>0</Characters>
  <Application>Microsoft Office PowerPoint</Application>
  <PresentationFormat>Custom</PresentationFormat>
  <Lines>0</Lines>
  <Paragraphs>437</Paragraphs>
  <Slides>37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Aharoni</vt:lpstr>
      <vt:lpstr>Alef</vt:lpstr>
      <vt:lpstr>Arial</vt:lpstr>
      <vt:lpstr>Calibri</vt:lpstr>
      <vt:lpstr>Calibri Light</vt:lpstr>
      <vt:lpstr>Consolas</vt:lpstr>
      <vt:lpstr>Times New Roman</vt:lpstr>
      <vt:lpstr>ヒラギノ角ゴ Pro W3</vt:lpstr>
      <vt:lpstr>Celestial</vt:lpstr>
      <vt:lpstr>PowerPoint Presentation</vt:lpstr>
      <vt:lpstr>מהי ספרייתAPI- :</vt:lpstr>
      <vt:lpstr>CURL, LIBCURL, rCurl, htttr</vt:lpstr>
      <vt:lpstr>שלושת הפונקציות עיקריות</vt:lpstr>
      <vt:lpstr>עבודה עם  rCurl Setting up</vt:lpstr>
      <vt:lpstr>עבודה עם  rCurl Setting up</vt:lpstr>
      <vt:lpstr>עמודים רגילים geturl()</vt:lpstr>
      <vt:lpstr>טפסים getForm() &amp; postForm()</vt:lpstr>
      <vt:lpstr>טפסים getForm() &amp; postForm()</vt:lpstr>
      <vt:lpstr>טפסים getForm() &amp; postForm()</vt:lpstr>
      <vt:lpstr>טפסים getForm() &amp; postForm()</vt:lpstr>
      <vt:lpstr>שמירת מצב Keeping State</vt:lpstr>
      <vt:lpstr>שמירת מצב getCurlHandle()</vt:lpstr>
      <vt:lpstr>שמירת מצב http headers</vt:lpstr>
      <vt:lpstr>שמירת מצב cookies</vt:lpstr>
      <vt:lpstr>תקשורת כללית SSL</vt:lpstr>
      <vt:lpstr>ניטור שגיאות ובדיקות תוכנה Debugging &amp; Testing</vt:lpstr>
      <vt:lpstr>ניפוי שגיאות curloptions</vt:lpstr>
      <vt:lpstr>ניפוי שגיאות callbacks</vt:lpstr>
      <vt:lpstr>בדיקות using testthat</vt:lpstr>
      <vt:lpstr>עכבישים crawlers</vt:lpstr>
      <vt:lpstr>רכיבים לכתיבת "עכביש" </vt:lpstr>
      <vt:lpstr>ניתוח הקלט html</vt:lpstr>
      <vt:lpstr>ניתוח הקלט XML</vt:lpstr>
      <vt:lpstr>ניתוח הקלט json</vt:lpstr>
      <vt:lpstr>ניתוח הקלט using regex to match</vt:lpstr>
      <vt:lpstr>עכביש בסיסי</vt:lpstr>
      <vt:lpstr>רובוטים robots</vt:lpstr>
      <vt:lpstr>מה עושים כיום רובוטים בויקיפדיה?</vt:lpstr>
      <vt:lpstr>רכיבים לכתיבת "רובוט" – לעבודה בויקי</vt:lpstr>
      <vt:lpstr>ניתוח הקלט using regex to replace</vt:lpstr>
      <vt:lpstr>רובוט בסיסי</vt:lpstr>
      <vt:lpstr>עכבישים ורובוטים crawlers &amp; robots</vt:lpstr>
      <vt:lpstr> אתיקה web scraping ethics</vt:lpstr>
      <vt:lpstr> אתיקה web scraping ethics</vt:lpstr>
      <vt:lpstr>המימשק של ויקיפדיה</vt:lpstr>
      <vt:lpstr>מקורות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2014-10-24T05:49:59Z</dcterms:created>
  <dcterms:modified xsi:type="dcterms:W3CDTF">2014-12-15T15:01:00Z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TC018677289991</vt:lpwstr>
  </property>
</Properties>
</file>